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80" r:id="rId2"/>
    <p:sldId id="287" r:id="rId3"/>
    <p:sldId id="286" r:id="rId4"/>
    <p:sldId id="288" r:id="rId5"/>
    <p:sldId id="298" r:id="rId6"/>
    <p:sldId id="289" r:id="rId7"/>
    <p:sldId id="291" r:id="rId8"/>
    <p:sldId id="307" r:id="rId9"/>
    <p:sldId id="292" r:id="rId10"/>
    <p:sldId id="293" r:id="rId11"/>
    <p:sldId id="294" r:id="rId12"/>
    <p:sldId id="268" r:id="rId13"/>
    <p:sldId id="284" r:id="rId14"/>
    <p:sldId id="262" r:id="rId15"/>
    <p:sldId id="260" r:id="rId16"/>
    <p:sldId id="277" r:id="rId17"/>
    <p:sldId id="285" r:id="rId18"/>
    <p:sldId id="274" r:id="rId19"/>
    <p:sldId id="276" r:id="rId20"/>
    <p:sldId id="275" r:id="rId21"/>
    <p:sldId id="273" r:id="rId22"/>
    <p:sldId id="264" r:id="rId23"/>
    <p:sldId id="282" r:id="rId24"/>
    <p:sldId id="302" r:id="rId25"/>
    <p:sldId id="295" r:id="rId26"/>
    <p:sldId id="283" r:id="rId27"/>
    <p:sldId id="299" r:id="rId28"/>
    <p:sldId id="304" r:id="rId29"/>
    <p:sldId id="303" r:id="rId30"/>
    <p:sldId id="265" r:id="rId31"/>
    <p:sldId id="306" r:id="rId32"/>
    <p:sldId id="267"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DAA61-61DF-8732-9660-0577A0CF1F46}" v="8" dt="2025-06-12T01:19:16.1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3431" autoAdjust="0"/>
  </p:normalViewPr>
  <p:slideViewPr>
    <p:cSldViewPr snapToGrid="0">
      <p:cViewPr varScale="1">
        <p:scale>
          <a:sx n="51" d="100"/>
          <a:sy n="51" d="100"/>
        </p:scale>
        <p:origin x="2362" y="43"/>
      </p:cViewPr>
      <p:guideLst>
        <p:guide orient="horz" pos="2160"/>
        <p:guide pos="2880"/>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oud Faisal" userId="S::mahmoud.faisal@bellevuecollege.edu::1392d176-184f-416c-9ca1-be5d46560b72" providerId="AD" clId="Web-{1C64141B-8C02-A08A-FD70-D4F8A2DE759E}"/>
    <pc:docChg chg="addSld delSld modSld">
      <pc:chgData name="Mahmoud Faisal" userId="S::mahmoud.faisal@bellevuecollege.edu::1392d176-184f-416c-9ca1-be5d46560b72" providerId="AD" clId="Web-{1C64141B-8C02-A08A-FD70-D4F8A2DE759E}" dt="2025-05-21T21:27:21.948" v="79" actId="14100"/>
      <pc:docMkLst>
        <pc:docMk/>
      </pc:docMkLst>
      <pc:sldChg chg="modSp">
        <pc:chgData name="Mahmoud Faisal" userId="S::mahmoud.faisal@bellevuecollege.edu::1392d176-184f-416c-9ca1-be5d46560b72" providerId="AD" clId="Web-{1C64141B-8C02-A08A-FD70-D4F8A2DE759E}" dt="2025-05-21T21:24:42.835" v="19" actId="20577"/>
        <pc:sldMkLst>
          <pc:docMk/>
          <pc:sldMk cId="0" sldId="259"/>
        </pc:sldMkLst>
        <pc:spChg chg="mod">
          <ac:chgData name="Mahmoud Faisal" userId="S::mahmoud.faisal@bellevuecollege.edu::1392d176-184f-416c-9ca1-be5d46560b72" providerId="AD" clId="Web-{1C64141B-8C02-A08A-FD70-D4F8A2DE759E}" dt="2025-05-21T21:24:42.835" v="19" actId="20577"/>
          <ac:spMkLst>
            <pc:docMk/>
            <pc:sldMk cId="0" sldId="259"/>
            <ac:spMk id="2" creationId="{00000000-0000-0000-0000-000000000000}"/>
          </ac:spMkLst>
        </pc:spChg>
      </pc:sldChg>
      <pc:sldChg chg="modSp">
        <pc:chgData name="Mahmoud Faisal" userId="S::mahmoud.faisal@bellevuecollege.edu::1392d176-184f-416c-9ca1-be5d46560b72" providerId="AD" clId="Web-{1C64141B-8C02-A08A-FD70-D4F8A2DE759E}" dt="2025-05-21T21:24:49.523" v="22" actId="20577"/>
        <pc:sldMkLst>
          <pc:docMk/>
          <pc:sldMk cId="0" sldId="260"/>
        </pc:sldMkLst>
        <pc:spChg chg="mod">
          <ac:chgData name="Mahmoud Faisal" userId="S::mahmoud.faisal@bellevuecollege.edu::1392d176-184f-416c-9ca1-be5d46560b72" providerId="AD" clId="Web-{1C64141B-8C02-A08A-FD70-D4F8A2DE759E}" dt="2025-05-21T21:24:49.523" v="22" actId="20577"/>
          <ac:spMkLst>
            <pc:docMk/>
            <pc:sldMk cId="0" sldId="260"/>
            <ac:spMk id="2" creationId="{00000000-0000-0000-0000-000000000000}"/>
          </ac:spMkLst>
        </pc:spChg>
      </pc:sldChg>
      <pc:sldChg chg="modSp">
        <pc:chgData name="Mahmoud Faisal" userId="S::mahmoud.faisal@bellevuecollege.edu::1392d176-184f-416c-9ca1-be5d46560b72" providerId="AD" clId="Web-{1C64141B-8C02-A08A-FD70-D4F8A2DE759E}" dt="2025-05-21T21:24:37.320" v="17" actId="20577"/>
        <pc:sldMkLst>
          <pc:docMk/>
          <pc:sldMk cId="0" sldId="262"/>
        </pc:sldMkLst>
        <pc:spChg chg="mod">
          <ac:chgData name="Mahmoud Faisal" userId="S::mahmoud.faisal@bellevuecollege.edu::1392d176-184f-416c-9ca1-be5d46560b72" providerId="AD" clId="Web-{1C64141B-8C02-A08A-FD70-D4F8A2DE759E}" dt="2025-05-21T21:24:37.320" v="17" actId="20577"/>
          <ac:spMkLst>
            <pc:docMk/>
            <pc:sldMk cId="0" sldId="262"/>
            <ac:spMk id="2" creationId="{00000000-0000-0000-0000-000000000000}"/>
          </ac:spMkLst>
        </pc:spChg>
      </pc:sldChg>
      <pc:sldChg chg="modSp">
        <pc:chgData name="Mahmoud Faisal" userId="S::mahmoud.faisal@bellevuecollege.edu::1392d176-184f-416c-9ca1-be5d46560b72" providerId="AD" clId="Web-{1C64141B-8C02-A08A-FD70-D4F8A2DE759E}" dt="2025-05-21T21:24:12.944" v="3" actId="20577"/>
        <pc:sldMkLst>
          <pc:docMk/>
          <pc:sldMk cId="0" sldId="263"/>
        </pc:sldMkLst>
      </pc:sldChg>
      <pc:sldChg chg="modSp">
        <pc:chgData name="Mahmoud Faisal" userId="S::mahmoud.faisal@bellevuecollege.edu::1392d176-184f-416c-9ca1-be5d46560b72" providerId="AD" clId="Web-{1C64141B-8C02-A08A-FD70-D4F8A2DE759E}" dt="2025-05-21T21:24:32.788" v="14" actId="20577"/>
        <pc:sldMkLst>
          <pc:docMk/>
          <pc:sldMk cId="33439628" sldId="268"/>
        </pc:sldMkLst>
        <pc:spChg chg="mod">
          <ac:chgData name="Mahmoud Faisal" userId="S::mahmoud.faisal@bellevuecollege.edu::1392d176-184f-416c-9ca1-be5d46560b72" providerId="AD" clId="Web-{1C64141B-8C02-A08A-FD70-D4F8A2DE759E}" dt="2025-05-21T21:24:32.788" v="14" actId="20577"/>
          <ac:spMkLst>
            <pc:docMk/>
            <pc:sldMk cId="33439628" sldId="268"/>
            <ac:spMk id="2" creationId="{89B346BE-BB77-F1E5-82FB-AE41681FC2B8}"/>
          </ac:spMkLst>
        </pc:spChg>
      </pc:sldChg>
      <pc:sldChg chg="modSp">
        <pc:chgData name="Mahmoud Faisal" userId="S::mahmoud.faisal@bellevuecollege.edu::1392d176-184f-416c-9ca1-be5d46560b72" providerId="AD" clId="Web-{1C64141B-8C02-A08A-FD70-D4F8A2DE759E}" dt="2025-05-21T21:24:53.617" v="24" actId="20577"/>
        <pc:sldMkLst>
          <pc:docMk/>
          <pc:sldMk cId="562160266" sldId="271"/>
        </pc:sldMkLst>
        <pc:spChg chg="mod">
          <ac:chgData name="Mahmoud Faisal" userId="S::mahmoud.faisal@bellevuecollege.edu::1392d176-184f-416c-9ca1-be5d46560b72" providerId="AD" clId="Web-{1C64141B-8C02-A08A-FD70-D4F8A2DE759E}" dt="2025-05-21T21:24:53.617" v="24" actId="20577"/>
          <ac:spMkLst>
            <pc:docMk/>
            <pc:sldMk cId="562160266" sldId="271"/>
            <ac:spMk id="2" creationId="{35737603-EA15-7406-D5F7-BE61E95AD2F1}"/>
          </ac:spMkLst>
        </pc:spChg>
      </pc:sldChg>
      <pc:sldChg chg="modSp">
        <pc:chgData name="Mahmoud Faisal" userId="S::mahmoud.faisal@bellevuecollege.edu::1392d176-184f-416c-9ca1-be5d46560b72" providerId="AD" clId="Web-{1C64141B-8C02-A08A-FD70-D4F8A2DE759E}" dt="2025-05-21T21:24:57.851" v="27" actId="20577"/>
        <pc:sldMkLst>
          <pc:docMk/>
          <pc:sldMk cId="3480724645" sldId="272"/>
        </pc:sldMkLst>
        <pc:spChg chg="mod">
          <ac:chgData name="Mahmoud Faisal" userId="S::mahmoud.faisal@bellevuecollege.edu::1392d176-184f-416c-9ca1-be5d46560b72" providerId="AD" clId="Web-{1C64141B-8C02-A08A-FD70-D4F8A2DE759E}" dt="2025-05-21T21:24:57.851" v="27" actId="20577"/>
          <ac:spMkLst>
            <pc:docMk/>
            <pc:sldMk cId="3480724645" sldId="272"/>
            <ac:spMk id="2" creationId="{57CE6A36-DCA1-9B55-82E8-0AB93C46CE29}"/>
          </ac:spMkLst>
        </pc:spChg>
      </pc:sldChg>
      <pc:sldChg chg="modSp">
        <pc:chgData name="Mahmoud Faisal" userId="S::mahmoud.faisal@bellevuecollege.edu::1392d176-184f-416c-9ca1-be5d46560b72" providerId="AD" clId="Web-{1C64141B-8C02-A08A-FD70-D4F8A2DE759E}" dt="2025-05-21T21:25:17.430" v="42" actId="20577"/>
        <pc:sldMkLst>
          <pc:docMk/>
          <pc:sldMk cId="1287292461" sldId="273"/>
        </pc:sldMkLst>
        <pc:spChg chg="mod">
          <ac:chgData name="Mahmoud Faisal" userId="S::mahmoud.faisal@bellevuecollege.edu::1392d176-184f-416c-9ca1-be5d46560b72" providerId="AD" clId="Web-{1C64141B-8C02-A08A-FD70-D4F8A2DE759E}" dt="2025-05-21T21:25:17.430" v="42" actId="20577"/>
          <ac:spMkLst>
            <pc:docMk/>
            <pc:sldMk cId="1287292461" sldId="273"/>
            <ac:spMk id="2" creationId="{138C5297-5F76-1893-C3B5-0A63B105F7CD}"/>
          </ac:spMkLst>
        </pc:spChg>
      </pc:sldChg>
      <pc:sldChg chg="modSp">
        <pc:chgData name="Mahmoud Faisal" userId="S::mahmoud.faisal@bellevuecollege.edu::1392d176-184f-416c-9ca1-be5d46560b72" providerId="AD" clId="Web-{1C64141B-8C02-A08A-FD70-D4F8A2DE759E}" dt="2025-05-21T21:25:03.664" v="30" actId="20577"/>
        <pc:sldMkLst>
          <pc:docMk/>
          <pc:sldMk cId="1203726985" sldId="274"/>
        </pc:sldMkLst>
        <pc:spChg chg="mod">
          <ac:chgData name="Mahmoud Faisal" userId="S::mahmoud.faisal@bellevuecollege.edu::1392d176-184f-416c-9ca1-be5d46560b72" providerId="AD" clId="Web-{1C64141B-8C02-A08A-FD70-D4F8A2DE759E}" dt="2025-05-21T21:25:03.664" v="30" actId="20577"/>
          <ac:spMkLst>
            <pc:docMk/>
            <pc:sldMk cId="1203726985" sldId="274"/>
            <ac:spMk id="2" creationId="{A60EFDF1-B315-590A-AAB1-D3F6201ED558}"/>
          </ac:spMkLst>
        </pc:spChg>
      </pc:sldChg>
      <pc:sldChg chg="modSp">
        <pc:chgData name="Mahmoud Faisal" userId="S::mahmoud.faisal@bellevuecollege.edu::1392d176-184f-416c-9ca1-be5d46560b72" providerId="AD" clId="Web-{1C64141B-8C02-A08A-FD70-D4F8A2DE759E}" dt="2025-05-21T21:25:13.617" v="38" actId="20577"/>
        <pc:sldMkLst>
          <pc:docMk/>
          <pc:sldMk cId="1792127157" sldId="275"/>
        </pc:sldMkLst>
        <pc:spChg chg="mod">
          <ac:chgData name="Mahmoud Faisal" userId="S::mahmoud.faisal@bellevuecollege.edu::1392d176-184f-416c-9ca1-be5d46560b72" providerId="AD" clId="Web-{1C64141B-8C02-A08A-FD70-D4F8A2DE759E}" dt="2025-05-21T21:25:13.617" v="38" actId="20577"/>
          <ac:spMkLst>
            <pc:docMk/>
            <pc:sldMk cId="1792127157" sldId="275"/>
            <ac:spMk id="2" creationId="{B5971E0D-3BC4-3AD7-87F3-5B35C68DA4AF}"/>
          </ac:spMkLst>
        </pc:spChg>
      </pc:sldChg>
      <pc:sldChg chg="modSp">
        <pc:chgData name="Mahmoud Faisal" userId="S::mahmoud.faisal@bellevuecollege.edu::1392d176-184f-416c-9ca1-be5d46560b72" providerId="AD" clId="Web-{1C64141B-8C02-A08A-FD70-D4F8A2DE759E}" dt="2025-05-21T21:25:09.039" v="34" actId="20577"/>
        <pc:sldMkLst>
          <pc:docMk/>
          <pc:sldMk cId="1922082665" sldId="276"/>
        </pc:sldMkLst>
        <pc:spChg chg="mod">
          <ac:chgData name="Mahmoud Faisal" userId="S::mahmoud.faisal@bellevuecollege.edu::1392d176-184f-416c-9ca1-be5d46560b72" providerId="AD" clId="Web-{1C64141B-8C02-A08A-FD70-D4F8A2DE759E}" dt="2025-05-21T21:25:09.039" v="34" actId="20577"/>
          <ac:spMkLst>
            <pc:docMk/>
            <pc:sldMk cId="1922082665" sldId="276"/>
            <ac:spMk id="2" creationId="{C975EAF4-D1F6-6534-E936-2C19A7759A75}"/>
          </ac:spMkLst>
        </pc:spChg>
      </pc:sldChg>
      <pc:sldChg chg="modSp">
        <pc:chgData name="Mahmoud Faisal" userId="S::mahmoud.faisal@bellevuecollege.edu::1392d176-184f-416c-9ca1-be5d46560b72" providerId="AD" clId="Web-{1C64141B-8C02-A08A-FD70-D4F8A2DE759E}" dt="2025-05-21T21:24:27.413" v="12" actId="20577"/>
        <pc:sldMkLst>
          <pc:docMk/>
          <pc:sldMk cId="4140780818" sldId="277"/>
        </pc:sldMkLst>
        <pc:spChg chg="mod">
          <ac:chgData name="Mahmoud Faisal" userId="S::mahmoud.faisal@bellevuecollege.edu::1392d176-184f-416c-9ca1-be5d46560b72" providerId="AD" clId="Web-{1C64141B-8C02-A08A-FD70-D4F8A2DE759E}" dt="2025-05-21T21:24:27.413" v="12" actId="20577"/>
          <ac:spMkLst>
            <pc:docMk/>
            <pc:sldMk cId="4140780818" sldId="277"/>
            <ac:spMk id="2" creationId="{320C33E7-908F-192B-ACAF-2EBF82368833}"/>
          </ac:spMkLst>
        </pc:spChg>
      </pc:sldChg>
      <pc:sldChg chg="modSp">
        <pc:chgData name="Mahmoud Faisal" userId="S::mahmoud.faisal@bellevuecollege.edu::1392d176-184f-416c-9ca1-be5d46560b72" providerId="AD" clId="Web-{1C64141B-8C02-A08A-FD70-D4F8A2DE759E}" dt="2025-05-21T21:24:17.507" v="6" actId="20577"/>
        <pc:sldMkLst>
          <pc:docMk/>
          <pc:sldMk cId="2394156918" sldId="278"/>
        </pc:sldMkLst>
      </pc:sldChg>
      <pc:sldChg chg="modSp">
        <pc:chgData name="Mahmoud Faisal" userId="S::mahmoud.faisal@bellevuecollege.edu::1392d176-184f-416c-9ca1-be5d46560b72" providerId="AD" clId="Web-{1C64141B-8C02-A08A-FD70-D4F8A2DE759E}" dt="2025-05-21T21:24:22.429" v="8" actId="20577"/>
        <pc:sldMkLst>
          <pc:docMk/>
          <pc:sldMk cId="2716135290" sldId="279"/>
        </pc:sldMkLst>
      </pc:sldChg>
      <pc:sldChg chg="new del">
        <pc:chgData name="Mahmoud Faisal" userId="S::mahmoud.faisal@bellevuecollege.edu::1392d176-184f-416c-9ca1-be5d46560b72" providerId="AD" clId="Web-{1C64141B-8C02-A08A-FD70-D4F8A2DE759E}" dt="2025-05-21T21:25:59.009" v="45"/>
        <pc:sldMkLst>
          <pc:docMk/>
          <pc:sldMk cId="301343905" sldId="281"/>
        </pc:sldMkLst>
      </pc:sldChg>
      <pc:sldChg chg="addSp delSp modSp add replId">
        <pc:chgData name="Mahmoud Faisal" userId="S::mahmoud.faisal@bellevuecollege.edu::1392d176-184f-416c-9ca1-be5d46560b72" providerId="AD" clId="Web-{1C64141B-8C02-A08A-FD70-D4F8A2DE759E}" dt="2025-05-21T21:27:21.948" v="79" actId="14100"/>
        <pc:sldMkLst>
          <pc:docMk/>
          <pc:sldMk cId="1478923459" sldId="282"/>
        </pc:sldMkLst>
        <pc:spChg chg="mod">
          <ac:chgData name="Mahmoud Faisal" userId="S::mahmoud.faisal@bellevuecollege.edu::1392d176-184f-416c-9ca1-be5d46560b72" providerId="AD" clId="Web-{1C64141B-8C02-A08A-FD70-D4F8A2DE759E}" dt="2025-05-21T21:26:28.275" v="75" actId="20577"/>
          <ac:spMkLst>
            <pc:docMk/>
            <pc:sldMk cId="1478923459" sldId="282"/>
            <ac:spMk id="2" creationId="{7DCD1DCB-FFF4-46EE-A5AD-8B3B9E484A90}"/>
          </ac:spMkLst>
        </pc:spChg>
      </pc:sldChg>
    </pc:docChg>
  </pc:docChgLst>
  <pc:docChgLst>
    <pc:chgData name="Paulmanuel stephen" userId="S::paulmanuel.stephen@bellevuecollege.edu::e2be83dd-c6e8-4db8-856c-b4c856769dfa" providerId="AD" clId="Web-{67B81BE3-E3AD-DB83-4BFF-64E26098D181}"/>
    <pc:docChg chg="modSld">
      <pc:chgData name="Paulmanuel stephen" userId="S::paulmanuel.stephen@bellevuecollege.edu::e2be83dd-c6e8-4db8-856c-b4c856769dfa" providerId="AD" clId="Web-{67B81BE3-E3AD-DB83-4BFF-64E26098D181}" dt="2025-06-01T04:45:21.278" v="1" actId="20577"/>
      <pc:docMkLst>
        <pc:docMk/>
      </pc:docMkLst>
      <pc:sldChg chg="modSp">
        <pc:chgData name="Paulmanuel stephen" userId="S::paulmanuel.stephen@bellevuecollege.edu::e2be83dd-c6e8-4db8-856c-b4c856769dfa" providerId="AD" clId="Web-{67B81BE3-E3AD-DB83-4BFF-64E26098D181}" dt="2025-06-01T04:45:21.278" v="1" actId="20577"/>
        <pc:sldMkLst>
          <pc:docMk/>
          <pc:sldMk cId="1792127157" sldId="275"/>
        </pc:sldMkLst>
        <pc:spChg chg="mod">
          <ac:chgData name="Paulmanuel stephen" userId="S::paulmanuel.stephen@bellevuecollege.edu::e2be83dd-c6e8-4db8-856c-b4c856769dfa" providerId="AD" clId="Web-{67B81BE3-E3AD-DB83-4BFF-64E26098D181}" dt="2025-06-01T04:45:21.278" v="1" actId="20577"/>
          <ac:spMkLst>
            <pc:docMk/>
            <pc:sldMk cId="1792127157" sldId="275"/>
            <ac:spMk id="2" creationId="{B5971E0D-3BC4-3AD7-87F3-5B35C68DA4AF}"/>
          </ac:spMkLst>
        </pc:spChg>
      </pc:sldChg>
    </pc:docChg>
  </pc:docChgLst>
  <pc:docChgLst>
    <pc:chgData name="Paulmanuel stephen" userId="S::paulmanuel.stephen@bellevuecollege.edu::e2be83dd-c6e8-4db8-856c-b4c856769dfa" providerId="AD" clId="Web-{3406A044-19EB-D4E1-B623-CF9A60F0AEA7}"/>
    <pc:docChg chg="addSld modSld sldOrd">
      <pc:chgData name="Paulmanuel stephen" userId="S::paulmanuel.stephen@bellevuecollege.edu::e2be83dd-c6e8-4db8-856c-b4c856769dfa" providerId="AD" clId="Web-{3406A044-19EB-D4E1-B623-CF9A60F0AEA7}" dt="2025-05-21T06:38:48.781" v="108" actId="1076"/>
      <pc:docMkLst>
        <pc:docMk/>
      </pc:docMkLst>
      <pc:sldChg chg="addSp delSp modSp mod setBg">
        <pc:chgData name="Paulmanuel stephen" userId="S::paulmanuel.stephen@bellevuecollege.edu::e2be83dd-c6e8-4db8-856c-b4c856769dfa" providerId="AD" clId="Web-{3406A044-19EB-D4E1-B623-CF9A60F0AEA7}" dt="2025-05-21T06:26:21.356" v="46" actId="20577"/>
        <pc:sldMkLst>
          <pc:docMk/>
          <pc:sldMk cId="0" sldId="256"/>
        </pc:sldMkLst>
      </pc:sldChg>
      <pc:sldChg chg="addSp delSp modSp mod setBg">
        <pc:chgData name="Paulmanuel stephen" userId="S::paulmanuel.stephen@bellevuecollege.edu::e2be83dd-c6e8-4db8-856c-b4c856769dfa" providerId="AD" clId="Web-{3406A044-19EB-D4E1-B623-CF9A60F0AEA7}" dt="2025-05-21T06:15:15.605" v="15"/>
        <pc:sldMkLst>
          <pc:docMk/>
          <pc:sldMk cId="0" sldId="257"/>
        </pc:sldMkLst>
      </pc:sldChg>
      <pc:sldChg chg="addSp delSp modSp">
        <pc:chgData name="Paulmanuel stephen" userId="S::paulmanuel.stephen@bellevuecollege.edu::e2be83dd-c6e8-4db8-856c-b4c856769dfa" providerId="AD" clId="Web-{3406A044-19EB-D4E1-B623-CF9A60F0AEA7}" dt="2025-05-21T06:20:20.628" v="36"/>
        <pc:sldMkLst>
          <pc:docMk/>
          <pc:sldMk cId="0" sldId="259"/>
        </pc:sldMkLst>
        <pc:spChg chg="mod">
          <ac:chgData name="Paulmanuel stephen" userId="S::paulmanuel.stephen@bellevuecollege.edu::e2be83dd-c6e8-4db8-856c-b4c856769dfa" providerId="AD" clId="Web-{3406A044-19EB-D4E1-B623-CF9A60F0AEA7}" dt="2025-05-21T06:20:20.628" v="36"/>
          <ac:spMkLst>
            <pc:docMk/>
            <pc:sldMk cId="0" sldId="259"/>
            <ac:spMk id="2" creationId="{00000000-0000-0000-0000-000000000000}"/>
          </ac:spMkLst>
        </pc:spChg>
        <pc:spChg chg="add del">
          <ac:chgData name="Paulmanuel stephen" userId="S::paulmanuel.stephen@bellevuecollege.edu::e2be83dd-c6e8-4db8-856c-b4c856769dfa" providerId="AD" clId="Web-{3406A044-19EB-D4E1-B623-CF9A60F0AEA7}" dt="2025-05-21T06:20:20.628" v="36"/>
          <ac:spMkLst>
            <pc:docMk/>
            <pc:sldMk cId="0" sldId="259"/>
            <ac:spMk id="9" creationId="{A4AC5506-6312-4701-8D3C-40187889A947}"/>
          </ac:spMkLst>
        </pc:spChg>
        <pc:picChg chg="mod">
          <ac:chgData name="Paulmanuel stephen" userId="S::paulmanuel.stephen@bellevuecollege.edu::e2be83dd-c6e8-4db8-856c-b4c856769dfa" providerId="AD" clId="Web-{3406A044-19EB-D4E1-B623-CF9A60F0AEA7}" dt="2025-05-21T06:20:20.628" v="36"/>
          <ac:picMkLst>
            <pc:docMk/>
            <pc:sldMk cId="0" sldId="259"/>
            <ac:picMk id="4" creationId="{8D28B308-9368-D3E3-1D88-EA421FCCC4E4}"/>
          </ac:picMkLst>
        </pc:picChg>
      </pc:sldChg>
      <pc:sldChg chg="addSp delSp modSp">
        <pc:chgData name="Paulmanuel stephen" userId="S::paulmanuel.stephen@bellevuecollege.edu::e2be83dd-c6e8-4db8-856c-b4c856769dfa" providerId="AD" clId="Web-{3406A044-19EB-D4E1-B623-CF9A60F0AEA7}" dt="2025-05-21T06:20:19.519" v="34"/>
        <pc:sldMkLst>
          <pc:docMk/>
          <pc:sldMk cId="0" sldId="260"/>
        </pc:sldMkLst>
        <pc:spChg chg="mod">
          <ac:chgData name="Paulmanuel stephen" userId="S::paulmanuel.stephen@bellevuecollege.edu::e2be83dd-c6e8-4db8-856c-b4c856769dfa" providerId="AD" clId="Web-{3406A044-19EB-D4E1-B623-CF9A60F0AEA7}" dt="2025-05-21T06:20:19.519" v="34"/>
          <ac:spMkLst>
            <pc:docMk/>
            <pc:sldMk cId="0" sldId="260"/>
            <ac:spMk id="2" creationId="{00000000-0000-0000-0000-000000000000}"/>
          </ac:spMkLst>
        </pc:spChg>
        <pc:spChg chg="add del">
          <ac:chgData name="Paulmanuel stephen" userId="S::paulmanuel.stephen@bellevuecollege.edu::e2be83dd-c6e8-4db8-856c-b4c856769dfa" providerId="AD" clId="Web-{3406A044-19EB-D4E1-B623-CF9A60F0AEA7}" dt="2025-05-21T06:20:19.519" v="34"/>
          <ac:spMkLst>
            <pc:docMk/>
            <pc:sldMk cId="0" sldId="260"/>
            <ac:spMk id="10" creationId="{A4AC5506-6312-4701-8D3C-40187889A947}"/>
          </ac:spMkLst>
        </pc:spChg>
        <pc:picChg chg="mod">
          <ac:chgData name="Paulmanuel stephen" userId="S::paulmanuel.stephen@bellevuecollege.edu::e2be83dd-c6e8-4db8-856c-b4c856769dfa" providerId="AD" clId="Web-{3406A044-19EB-D4E1-B623-CF9A60F0AEA7}" dt="2025-05-21T06:20:19.519" v="34"/>
          <ac:picMkLst>
            <pc:docMk/>
            <pc:sldMk cId="0" sldId="260"/>
            <ac:picMk id="5" creationId="{4051AD72-2670-0474-0205-1EFB1E85DEBA}"/>
          </ac:picMkLst>
        </pc:picChg>
      </pc:sldChg>
      <pc:sldChg chg="addSp delSp modSp">
        <pc:chgData name="Paulmanuel stephen" userId="S::paulmanuel.stephen@bellevuecollege.edu::e2be83dd-c6e8-4db8-856c-b4c856769dfa" providerId="AD" clId="Web-{3406A044-19EB-D4E1-B623-CF9A60F0AEA7}" dt="2025-05-21T06:20:27.659" v="37"/>
        <pc:sldMkLst>
          <pc:docMk/>
          <pc:sldMk cId="0" sldId="262"/>
        </pc:sldMkLst>
        <pc:spChg chg="mod">
          <ac:chgData name="Paulmanuel stephen" userId="S::paulmanuel.stephen@bellevuecollege.edu::e2be83dd-c6e8-4db8-856c-b4c856769dfa" providerId="AD" clId="Web-{3406A044-19EB-D4E1-B623-CF9A60F0AEA7}" dt="2025-05-21T06:20:27.659" v="37"/>
          <ac:spMkLst>
            <pc:docMk/>
            <pc:sldMk cId="0" sldId="262"/>
            <ac:spMk id="2" creationId="{00000000-0000-0000-0000-000000000000}"/>
          </ac:spMkLst>
        </pc:spChg>
        <pc:spChg chg="add del">
          <ac:chgData name="Paulmanuel stephen" userId="S::paulmanuel.stephen@bellevuecollege.edu::e2be83dd-c6e8-4db8-856c-b4c856769dfa" providerId="AD" clId="Web-{3406A044-19EB-D4E1-B623-CF9A60F0AEA7}" dt="2025-05-21T06:20:27.659" v="37"/>
          <ac:spMkLst>
            <pc:docMk/>
            <pc:sldMk cId="0" sldId="262"/>
            <ac:spMk id="9" creationId="{A4AC5506-6312-4701-8D3C-40187889A947}"/>
          </ac:spMkLst>
        </pc:spChg>
      </pc:sldChg>
      <pc:sldChg chg="addSp delSp modSp mod setBg">
        <pc:chgData name="Paulmanuel stephen" userId="S::paulmanuel.stephen@bellevuecollege.edu::e2be83dd-c6e8-4db8-856c-b4c856769dfa" providerId="AD" clId="Web-{3406A044-19EB-D4E1-B623-CF9A60F0AEA7}" dt="2025-05-21T06:16:29.403" v="16"/>
        <pc:sldMkLst>
          <pc:docMk/>
          <pc:sldMk cId="0" sldId="264"/>
        </pc:sldMkLst>
        <pc:spChg chg="mod">
          <ac:chgData name="Paulmanuel stephen" userId="S::paulmanuel.stephen@bellevuecollege.edu::e2be83dd-c6e8-4db8-856c-b4c856769dfa" providerId="AD" clId="Web-{3406A044-19EB-D4E1-B623-CF9A60F0AEA7}" dt="2025-05-21T06:16:29.403" v="16"/>
          <ac:spMkLst>
            <pc:docMk/>
            <pc:sldMk cId="0" sldId="264"/>
            <ac:spMk id="2" creationId="{00000000-0000-0000-0000-000000000000}"/>
          </ac:spMkLst>
        </pc:spChg>
        <pc:spChg chg="add">
          <ac:chgData name="Paulmanuel stephen" userId="S::paulmanuel.stephen@bellevuecollege.edu::e2be83dd-c6e8-4db8-856c-b4c856769dfa" providerId="AD" clId="Web-{3406A044-19EB-D4E1-B623-CF9A60F0AEA7}" dt="2025-05-21T06:16:29.403" v="16"/>
          <ac:spMkLst>
            <pc:docMk/>
            <pc:sldMk cId="0" sldId="264"/>
            <ac:spMk id="9" creationId="{0C541B88-1AE9-40C3-AFD5-967787C1979F}"/>
          </ac:spMkLst>
        </pc:spChg>
        <pc:spChg chg="add">
          <ac:chgData name="Paulmanuel stephen" userId="S::paulmanuel.stephen@bellevuecollege.edu::e2be83dd-c6e8-4db8-856c-b4c856769dfa" providerId="AD" clId="Web-{3406A044-19EB-D4E1-B623-CF9A60F0AEA7}" dt="2025-05-21T06:16:29.403" v="16"/>
          <ac:spMkLst>
            <pc:docMk/>
            <pc:sldMk cId="0" sldId="264"/>
            <ac:spMk id="11" creationId="{E5F17139-31EE-46AC-B04F-DBBD852DD6CB}"/>
          </ac:spMkLst>
        </pc:spChg>
        <pc:spChg chg="add">
          <ac:chgData name="Paulmanuel stephen" userId="S::paulmanuel.stephen@bellevuecollege.edu::e2be83dd-c6e8-4db8-856c-b4c856769dfa" providerId="AD" clId="Web-{3406A044-19EB-D4E1-B623-CF9A60F0AEA7}" dt="2025-05-21T06:16:29.403" v="16"/>
          <ac:spMkLst>
            <pc:docMk/>
            <pc:sldMk cId="0" sldId="264"/>
            <ac:spMk id="17" creationId="{89D16701-DA76-4F72-BB63-E2C3FFBDFE0F}"/>
          </ac:spMkLst>
        </pc:spChg>
        <pc:spChg chg="add">
          <ac:chgData name="Paulmanuel stephen" userId="S::paulmanuel.stephen@bellevuecollege.edu::e2be83dd-c6e8-4db8-856c-b4c856769dfa" providerId="AD" clId="Web-{3406A044-19EB-D4E1-B623-CF9A60F0AEA7}" dt="2025-05-21T06:16:29.403" v="16"/>
          <ac:spMkLst>
            <pc:docMk/>
            <pc:sldMk cId="0" sldId="264"/>
            <ac:spMk id="19" creationId="{1CC28BE1-9DC6-43FE-9582-39F091098D77}"/>
          </ac:spMkLst>
        </pc:spChg>
        <pc:grpChg chg="add">
          <ac:chgData name="Paulmanuel stephen" userId="S::paulmanuel.stephen@bellevuecollege.edu::e2be83dd-c6e8-4db8-856c-b4c856769dfa" providerId="AD" clId="Web-{3406A044-19EB-D4E1-B623-CF9A60F0AEA7}" dt="2025-05-21T06:16:29.403" v="16"/>
          <ac:grpSpMkLst>
            <pc:docMk/>
            <pc:sldMk cId="0" sldId="264"/>
            <ac:grpSpMk id="13" creationId="{7CF625D3-71A3-4F30-A096-8EF334E959D0}"/>
          </ac:grpSpMkLst>
        </pc:grpChg>
        <pc:grpChg chg="add">
          <ac:chgData name="Paulmanuel stephen" userId="S::paulmanuel.stephen@bellevuecollege.edu::e2be83dd-c6e8-4db8-856c-b4c856769dfa" providerId="AD" clId="Web-{3406A044-19EB-D4E1-B623-CF9A60F0AEA7}" dt="2025-05-21T06:16:29.403" v="16"/>
          <ac:grpSpMkLst>
            <pc:docMk/>
            <pc:sldMk cId="0" sldId="264"/>
            <ac:grpSpMk id="21" creationId="{AF9AF3F3-CE0C-4125-BDD7-346487FA0B40}"/>
          </ac:grpSpMkLst>
        </pc:grpChg>
        <pc:graphicFrameChg chg="add">
          <ac:chgData name="Paulmanuel stephen" userId="S::paulmanuel.stephen@bellevuecollege.edu::e2be83dd-c6e8-4db8-856c-b4c856769dfa" providerId="AD" clId="Web-{3406A044-19EB-D4E1-B623-CF9A60F0AEA7}" dt="2025-05-21T06:16:29.403" v="16"/>
          <ac:graphicFrameMkLst>
            <pc:docMk/>
            <pc:sldMk cId="0" sldId="264"/>
            <ac:graphicFrameMk id="5" creationId="{05E0746D-9421-A392-C3C7-B9A9B793383A}"/>
          </ac:graphicFrameMkLst>
        </pc:graphicFrameChg>
      </pc:sldChg>
      <pc:sldChg chg="addSp delSp modSp mod setBg">
        <pc:chgData name="Paulmanuel stephen" userId="S::paulmanuel.stephen@bellevuecollege.edu::e2be83dd-c6e8-4db8-856c-b4c856769dfa" providerId="AD" clId="Web-{3406A044-19EB-D4E1-B623-CF9A60F0AEA7}" dt="2025-05-21T06:22:00.365" v="43"/>
        <pc:sldMkLst>
          <pc:docMk/>
          <pc:sldMk cId="0" sldId="265"/>
        </pc:sldMkLst>
        <pc:spChg chg="mod">
          <ac:chgData name="Paulmanuel stephen" userId="S::paulmanuel.stephen@bellevuecollege.edu::e2be83dd-c6e8-4db8-856c-b4c856769dfa" providerId="AD" clId="Web-{3406A044-19EB-D4E1-B623-CF9A60F0AEA7}" dt="2025-05-21T06:22:00.365" v="43"/>
          <ac:spMkLst>
            <pc:docMk/>
            <pc:sldMk cId="0" sldId="265"/>
            <ac:spMk id="2" creationId="{00000000-0000-0000-0000-000000000000}"/>
          </ac:spMkLst>
        </pc:spChg>
        <pc:spChg chg="mod">
          <ac:chgData name="Paulmanuel stephen" userId="S::paulmanuel.stephen@bellevuecollege.edu::e2be83dd-c6e8-4db8-856c-b4c856769dfa" providerId="AD" clId="Web-{3406A044-19EB-D4E1-B623-CF9A60F0AEA7}" dt="2025-05-21T06:22:00.365" v="43"/>
          <ac:spMkLst>
            <pc:docMk/>
            <pc:sldMk cId="0" sldId="265"/>
            <ac:spMk id="3" creationId="{00000000-0000-0000-0000-000000000000}"/>
          </ac:spMkLst>
        </pc:spChg>
      </pc:sldChg>
      <pc:sldChg chg="addSp modSp mod setBg">
        <pc:chgData name="Paulmanuel stephen" userId="S::paulmanuel.stephen@bellevuecollege.edu::e2be83dd-c6e8-4db8-856c-b4c856769dfa" providerId="AD" clId="Web-{3406A044-19EB-D4E1-B623-CF9A60F0AEA7}" dt="2025-05-21T06:21:26.489" v="39" actId="20577"/>
        <pc:sldMkLst>
          <pc:docMk/>
          <pc:sldMk cId="0" sldId="266"/>
        </pc:sldMkLst>
      </pc:sldChg>
      <pc:sldChg chg="addSp modSp mod setBg">
        <pc:chgData name="Paulmanuel stephen" userId="S::paulmanuel.stephen@bellevuecollege.edu::e2be83dd-c6e8-4db8-856c-b4c856769dfa" providerId="AD" clId="Web-{3406A044-19EB-D4E1-B623-CF9A60F0AEA7}" dt="2025-05-21T06:22:08.646" v="44"/>
        <pc:sldMkLst>
          <pc:docMk/>
          <pc:sldMk cId="0" sldId="267"/>
        </pc:sldMkLst>
        <pc:spChg chg="mod">
          <ac:chgData name="Paulmanuel stephen" userId="S::paulmanuel.stephen@bellevuecollege.edu::e2be83dd-c6e8-4db8-856c-b4c856769dfa" providerId="AD" clId="Web-{3406A044-19EB-D4E1-B623-CF9A60F0AEA7}" dt="2025-05-21T06:22:08.646" v="44"/>
          <ac:spMkLst>
            <pc:docMk/>
            <pc:sldMk cId="0" sldId="267"/>
            <ac:spMk id="2" creationId="{00000000-0000-0000-0000-000000000000}"/>
          </ac:spMkLst>
        </pc:spChg>
        <pc:spChg chg="mod">
          <ac:chgData name="Paulmanuel stephen" userId="S::paulmanuel.stephen@bellevuecollege.edu::e2be83dd-c6e8-4db8-856c-b4c856769dfa" providerId="AD" clId="Web-{3406A044-19EB-D4E1-B623-CF9A60F0AEA7}" dt="2025-05-21T06:22:08.646" v="44"/>
          <ac:spMkLst>
            <pc:docMk/>
            <pc:sldMk cId="0" sldId="267"/>
            <ac:spMk id="3" creationId="{00000000-0000-0000-0000-000000000000}"/>
          </ac:spMkLst>
        </pc:spChg>
        <pc:spChg chg="add">
          <ac:chgData name="Paulmanuel stephen" userId="S::paulmanuel.stephen@bellevuecollege.edu::e2be83dd-c6e8-4db8-856c-b4c856769dfa" providerId="AD" clId="Web-{3406A044-19EB-D4E1-B623-CF9A60F0AEA7}" dt="2025-05-21T06:22:08.646" v="44"/>
          <ac:spMkLst>
            <pc:docMk/>
            <pc:sldMk cId="0" sldId="267"/>
            <ac:spMk id="10" creationId="{D9DFE8A5-DCEC-4A43-B613-D62AC8C5734F}"/>
          </ac:spMkLst>
        </pc:spChg>
        <pc:spChg chg="add">
          <ac:chgData name="Paulmanuel stephen" userId="S::paulmanuel.stephen@bellevuecollege.edu::e2be83dd-c6e8-4db8-856c-b4c856769dfa" providerId="AD" clId="Web-{3406A044-19EB-D4E1-B623-CF9A60F0AEA7}" dt="2025-05-21T06:22:08.646" v="44"/>
          <ac:spMkLst>
            <pc:docMk/>
            <pc:sldMk cId="0" sldId="267"/>
            <ac:spMk id="12" creationId="{5608F6B8-DDC9-422E-B241-3222341D709C}"/>
          </ac:spMkLst>
        </pc:spChg>
        <pc:spChg chg="add">
          <ac:chgData name="Paulmanuel stephen" userId="S::paulmanuel.stephen@bellevuecollege.edu::e2be83dd-c6e8-4db8-856c-b4c856769dfa" providerId="AD" clId="Web-{3406A044-19EB-D4E1-B623-CF9A60F0AEA7}" dt="2025-05-21T06:22:08.646" v="44"/>
          <ac:spMkLst>
            <pc:docMk/>
            <pc:sldMk cId="0" sldId="267"/>
            <ac:spMk id="14" creationId="{26B7664A-BE61-4A65-B937-A31E08B8B9AD}"/>
          </ac:spMkLst>
        </pc:spChg>
        <pc:spChg chg="add">
          <ac:chgData name="Paulmanuel stephen" userId="S::paulmanuel.stephen@bellevuecollege.edu::e2be83dd-c6e8-4db8-856c-b4c856769dfa" providerId="AD" clId="Web-{3406A044-19EB-D4E1-B623-CF9A60F0AEA7}" dt="2025-05-21T06:22:08.646" v="44"/>
          <ac:spMkLst>
            <pc:docMk/>
            <pc:sldMk cId="0" sldId="267"/>
            <ac:spMk id="16" creationId="{279CAF82-0ECF-42BE-8F37-F71941E5D410}"/>
          </ac:spMkLst>
        </pc:spChg>
        <pc:spChg chg="add">
          <ac:chgData name="Paulmanuel stephen" userId="S::paulmanuel.stephen@bellevuecollege.edu::e2be83dd-c6e8-4db8-856c-b4c856769dfa" providerId="AD" clId="Web-{3406A044-19EB-D4E1-B623-CF9A60F0AEA7}" dt="2025-05-21T06:22:08.646" v="44"/>
          <ac:spMkLst>
            <pc:docMk/>
            <pc:sldMk cId="0" sldId="267"/>
            <ac:spMk id="18" creationId="{14A1FA07-A873-4AB3-8D01-CFEEEA8CA495}"/>
          </ac:spMkLst>
        </pc:spChg>
        <pc:spChg chg="add">
          <ac:chgData name="Paulmanuel stephen" userId="S::paulmanuel.stephen@bellevuecollege.edu::e2be83dd-c6e8-4db8-856c-b4c856769dfa" providerId="AD" clId="Web-{3406A044-19EB-D4E1-B623-CF9A60F0AEA7}" dt="2025-05-21T06:22:08.646" v="44"/>
          <ac:spMkLst>
            <pc:docMk/>
            <pc:sldMk cId="0" sldId="267"/>
            <ac:spMk id="22" creationId="{1E5A83E3-8A11-4492-BB6E-F5F2240316FB}"/>
          </ac:spMkLst>
        </pc:spChg>
        <pc:spChg chg="add">
          <ac:chgData name="Paulmanuel stephen" userId="S::paulmanuel.stephen@bellevuecollege.edu::e2be83dd-c6e8-4db8-856c-b4c856769dfa" providerId="AD" clId="Web-{3406A044-19EB-D4E1-B623-CF9A60F0AEA7}" dt="2025-05-21T06:22:08.646" v="44"/>
          <ac:spMkLst>
            <pc:docMk/>
            <pc:sldMk cId="0" sldId="267"/>
            <ac:spMk id="24" creationId="{033BC44A-0661-43B4-9C14-FD5963C226AE}"/>
          </ac:spMkLst>
        </pc:spChg>
        <pc:spChg chg="add">
          <ac:chgData name="Paulmanuel stephen" userId="S::paulmanuel.stephen@bellevuecollege.edu::e2be83dd-c6e8-4db8-856c-b4c856769dfa" providerId="AD" clId="Web-{3406A044-19EB-D4E1-B623-CF9A60F0AEA7}" dt="2025-05-21T06:22:08.646" v="44"/>
          <ac:spMkLst>
            <pc:docMk/>
            <pc:sldMk cId="0" sldId="267"/>
            <ac:spMk id="26" creationId="{331C48F7-8F88-43DC-B1A6-2967CF5AFFE4}"/>
          </ac:spMkLst>
        </pc:spChg>
      </pc:sldChg>
      <pc:sldChg chg="addSp delSp modSp">
        <pc:chgData name="Paulmanuel stephen" userId="S::paulmanuel.stephen@bellevuecollege.edu::e2be83dd-c6e8-4db8-856c-b4c856769dfa" providerId="AD" clId="Web-{3406A044-19EB-D4E1-B623-CF9A60F0AEA7}" dt="2025-05-21T06:20:16.393" v="33"/>
        <pc:sldMkLst>
          <pc:docMk/>
          <pc:sldMk cId="562160266" sldId="271"/>
        </pc:sldMkLst>
        <pc:spChg chg="mod">
          <ac:chgData name="Paulmanuel stephen" userId="S::paulmanuel.stephen@bellevuecollege.edu::e2be83dd-c6e8-4db8-856c-b4c856769dfa" providerId="AD" clId="Web-{3406A044-19EB-D4E1-B623-CF9A60F0AEA7}" dt="2025-05-21T06:20:16.393" v="33"/>
          <ac:spMkLst>
            <pc:docMk/>
            <pc:sldMk cId="562160266" sldId="271"/>
            <ac:spMk id="2" creationId="{35737603-EA15-7406-D5F7-BE61E95AD2F1}"/>
          </ac:spMkLst>
        </pc:spChg>
        <pc:spChg chg="add del">
          <ac:chgData name="Paulmanuel stephen" userId="S::paulmanuel.stephen@bellevuecollege.edu::e2be83dd-c6e8-4db8-856c-b4c856769dfa" providerId="AD" clId="Web-{3406A044-19EB-D4E1-B623-CF9A60F0AEA7}" dt="2025-05-21T06:20:16.393" v="33"/>
          <ac:spMkLst>
            <pc:docMk/>
            <pc:sldMk cId="562160266" sldId="271"/>
            <ac:spMk id="15" creationId="{A4AC5506-6312-4701-8D3C-40187889A947}"/>
          </ac:spMkLst>
        </pc:spChg>
        <pc:picChg chg="mod">
          <ac:chgData name="Paulmanuel stephen" userId="S::paulmanuel.stephen@bellevuecollege.edu::e2be83dd-c6e8-4db8-856c-b4c856769dfa" providerId="AD" clId="Web-{3406A044-19EB-D4E1-B623-CF9A60F0AEA7}" dt="2025-05-21T06:20:16.393" v="33"/>
          <ac:picMkLst>
            <pc:docMk/>
            <pc:sldMk cId="562160266" sldId="271"/>
            <ac:picMk id="6" creationId="{36837A29-2057-E104-4913-05C2F3AFB378}"/>
          </ac:picMkLst>
        </pc:picChg>
      </pc:sldChg>
      <pc:sldChg chg="addSp delSp modSp">
        <pc:chgData name="Paulmanuel stephen" userId="S::paulmanuel.stephen@bellevuecollege.edu::e2be83dd-c6e8-4db8-856c-b4c856769dfa" providerId="AD" clId="Web-{3406A044-19EB-D4E1-B623-CF9A60F0AEA7}" dt="2025-05-21T06:20:12.206" v="30"/>
        <pc:sldMkLst>
          <pc:docMk/>
          <pc:sldMk cId="3480724645" sldId="272"/>
        </pc:sldMkLst>
        <pc:spChg chg="mod">
          <ac:chgData name="Paulmanuel stephen" userId="S::paulmanuel.stephen@bellevuecollege.edu::e2be83dd-c6e8-4db8-856c-b4c856769dfa" providerId="AD" clId="Web-{3406A044-19EB-D4E1-B623-CF9A60F0AEA7}" dt="2025-05-21T06:20:12.206" v="30"/>
          <ac:spMkLst>
            <pc:docMk/>
            <pc:sldMk cId="3480724645" sldId="272"/>
            <ac:spMk id="2" creationId="{57CE6A36-DCA1-9B55-82E8-0AB93C46CE29}"/>
          </ac:spMkLst>
        </pc:spChg>
        <pc:spChg chg="add del">
          <ac:chgData name="Paulmanuel stephen" userId="S::paulmanuel.stephen@bellevuecollege.edu::e2be83dd-c6e8-4db8-856c-b4c856769dfa" providerId="AD" clId="Web-{3406A044-19EB-D4E1-B623-CF9A60F0AEA7}" dt="2025-05-21T06:20:12.206" v="30"/>
          <ac:spMkLst>
            <pc:docMk/>
            <pc:sldMk cId="3480724645" sldId="272"/>
            <ac:spMk id="20" creationId="{A4AC5506-6312-4701-8D3C-40187889A947}"/>
          </ac:spMkLst>
        </pc:spChg>
        <pc:picChg chg="mod">
          <ac:chgData name="Paulmanuel stephen" userId="S::paulmanuel.stephen@bellevuecollege.edu::e2be83dd-c6e8-4db8-856c-b4c856769dfa" providerId="AD" clId="Web-{3406A044-19EB-D4E1-B623-CF9A60F0AEA7}" dt="2025-05-21T06:20:12.206" v="30"/>
          <ac:picMkLst>
            <pc:docMk/>
            <pc:sldMk cId="3480724645" sldId="272"/>
            <ac:picMk id="5" creationId="{AE8A83FB-3F9F-679D-E1EB-548E38A793BB}"/>
          </ac:picMkLst>
        </pc:picChg>
      </pc:sldChg>
      <pc:sldChg chg="addSp delSp modSp new mod ord setBg">
        <pc:chgData name="Paulmanuel stephen" userId="S::paulmanuel.stephen@bellevuecollege.edu::e2be83dd-c6e8-4db8-856c-b4c856769dfa" providerId="AD" clId="Web-{3406A044-19EB-D4E1-B623-CF9A60F0AEA7}" dt="2025-05-21T06:38:48.781" v="108" actId="1076"/>
        <pc:sldMkLst>
          <pc:docMk/>
          <pc:sldMk cId="4042402647" sldId="280"/>
        </pc:sldMkLst>
        <pc:spChg chg="add mod">
          <ac:chgData name="Paulmanuel stephen" userId="S::paulmanuel.stephen@bellevuecollege.edu::e2be83dd-c6e8-4db8-856c-b4c856769dfa" providerId="AD" clId="Web-{3406A044-19EB-D4E1-B623-CF9A60F0AEA7}" dt="2025-05-21T06:38:48.781" v="108" actId="1076"/>
          <ac:spMkLst>
            <pc:docMk/>
            <pc:sldMk cId="4042402647" sldId="280"/>
            <ac:spMk id="12" creationId="{CC32E60F-A880-6CF2-B3F8-D2FA957E74EB}"/>
          </ac:spMkLst>
        </pc:spChg>
        <pc:grpChg chg="add">
          <ac:chgData name="Paulmanuel stephen" userId="S::paulmanuel.stephen@bellevuecollege.edu::e2be83dd-c6e8-4db8-856c-b4c856769dfa" providerId="AD" clId="Web-{3406A044-19EB-D4E1-B623-CF9A60F0AEA7}" dt="2025-05-21T06:36:52.091" v="85"/>
          <ac:grpSpMkLst>
            <pc:docMk/>
            <pc:sldMk cId="4042402647" sldId="280"/>
            <ac:grpSpMk id="14" creationId="{63737881-458F-40AD-B72B-B57D267DC423}"/>
          </ac:grpSpMkLst>
        </pc:grpChg>
        <pc:picChg chg="add mod">
          <ac:chgData name="Paulmanuel stephen" userId="S::paulmanuel.stephen@bellevuecollege.edu::e2be83dd-c6e8-4db8-856c-b4c856769dfa" providerId="AD" clId="Web-{3406A044-19EB-D4E1-B623-CF9A60F0AEA7}" dt="2025-05-21T06:36:52.091" v="85"/>
          <ac:picMkLst>
            <pc:docMk/>
            <pc:sldMk cId="4042402647" sldId="280"/>
            <ac:picMk id="9" creationId="{C05CC358-22B2-0B06-8C4D-AD07BC9C5EAB}"/>
          </ac:picMkLst>
        </pc:picChg>
      </pc:sldChg>
    </pc:docChg>
  </pc:docChgLst>
  <pc:docChgLst>
    <pc:chgData name="Mahmoud Faisal" userId="S::mahmoud.faisal@bellevuecollege.edu::1392d176-184f-416c-9ca1-be5d46560b72" providerId="AD" clId="Web-{09D07C7C-DAFF-0BAA-6060-82E6736A07C4}"/>
    <pc:docChg chg="modSld">
      <pc:chgData name="Mahmoud Faisal" userId="S::mahmoud.faisal@bellevuecollege.edu::1392d176-184f-416c-9ca1-be5d46560b72" providerId="AD" clId="Web-{09D07C7C-DAFF-0BAA-6060-82E6736A07C4}" dt="2025-06-09T02:11:47.419" v="229"/>
      <pc:docMkLst>
        <pc:docMk/>
      </pc:docMkLst>
      <pc:sldChg chg="modNotes">
        <pc:chgData name="Mahmoud Faisal" userId="S::mahmoud.faisal@bellevuecollege.edu::1392d176-184f-416c-9ca1-be5d46560b72" providerId="AD" clId="Web-{09D07C7C-DAFF-0BAA-6060-82E6736A07C4}" dt="2025-06-09T02:03:18.496" v="22"/>
        <pc:sldMkLst>
          <pc:docMk/>
          <pc:sldMk cId="0" sldId="260"/>
        </pc:sldMkLst>
      </pc:sldChg>
      <pc:sldChg chg="modNotes">
        <pc:chgData name="Mahmoud Faisal" userId="S::mahmoud.faisal@bellevuecollege.edu::1392d176-184f-416c-9ca1-be5d46560b72" providerId="AD" clId="Web-{09D07C7C-DAFF-0BAA-6060-82E6736A07C4}" dt="2025-06-09T02:02:17.166" v="13"/>
        <pc:sldMkLst>
          <pc:docMk/>
          <pc:sldMk cId="0" sldId="262"/>
        </pc:sldMkLst>
      </pc:sldChg>
      <pc:sldChg chg="modNotes">
        <pc:chgData name="Mahmoud Faisal" userId="S::mahmoud.faisal@bellevuecollege.edu::1392d176-184f-416c-9ca1-be5d46560b72" providerId="AD" clId="Web-{09D07C7C-DAFF-0BAA-6060-82E6736A07C4}" dt="2025-06-09T02:00:41.882" v="11"/>
        <pc:sldMkLst>
          <pc:docMk/>
          <pc:sldMk cId="33439628" sldId="268"/>
        </pc:sldMkLst>
      </pc:sldChg>
      <pc:sldChg chg="modNotes">
        <pc:chgData name="Mahmoud Faisal" userId="S::mahmoud.faisal@bellevuecollege.edu::1392d176-184f-416c-9ca1-be5d46560b72" providerId="AD" clId="Web-{09D07C7C-DAFF-0BAA-6060-82E6736A07C4}" dt="2025-06-09T02:11:47.419" v="229"/>
        <pc:sldMkLst>
          <pc:docMk/>
          <pc:sldMk cId="4027578381" sldId="283"/>
        </pc:sldMkLst>
      </pc:sldChg>
      <pc:sldChg chg="modNotes">
        <pc:chgData name="Mahmoud Faisal" userId="S::mahmoud.faisal@bellevuecollege.edu::1392d176-184f-416c-9ca1-be5d46560b72" providerId="AD" clId="Web-{09D07C7C-DAFF-0BAA-6060-82E6736A07C4}" dt="2025-06-09T01:57:36.797" v="5"/>
        <pc:sldMkLst>
          <pc:docMk/>
          <pc:sldMk cId="1035983255" sldId="291"/>
        </pc:sldMkLst>
      </pc:sldChg>
      <pc:sldChg chg="modNotes">
        <pc:chgData name="Mahmoud Faisal" userId="S::mahmoud.faisal@bellevuecollege.edu::1392d176-184f-416c-9ca1-be5d46560b72" providerId="AD" clId="Web-{09D07C7C-DAFF-0BAA-6060-82E6736A07C4}" dt="2025-06-09T02:10:30.120" v="214"/>
        <pc:sldMkLst>
          <pc:docMk/>
          <pc:sldMk cId="3797776351" sldId="295"/>
        </pc:sldMkLst>
      </pc:sldChg>
      <pc:sldChg chg="modSp">
        <pc:chgData name="Mahmoud Faisal" userId="S::mahmoud.faisal@bellevuecollege.edu::1392d176-184f-416c-9ca1-be5d46560b72" providerId="AD" clId="Web-{09D07C7C-DAFF-0BAA-6060-82E6736A07C4}" dt="2025-06-09T01:56:06.622" v="0" actId="1076"/>
        <pc:sldMkLst>
          <pc:docMk/>
          <pc:sldMk cId="1304522401" sldId="307"/>
        </pc:sldMkLst>
        <pc:picChg chg="mod">
          <ac:chgData name="Mahmoud Faisal" userId="S::mahmoud.faisal@bellevuecollege.edu::1392d176-184f-416c-9ca1-be5d46560b72" providerId="AD" clId="Web-{09D07C7C-DAFF-0BAA-6060-82E6736A07C4}" dt="2025-06-09T01:56:06.622" v="0" actId="1076"/>
          <ac:picMkLst>
            <pc:docMk/>
            <pc:sldMk cId="1304522401" sldId="307"/>
            <ac:picMk id="5" creationId="{099F2B91-51F0-60C3-B111-373F7DA8730E}"/>
          </ac:picMkLst>
        </pc:picChg>
      </pc:sldChg>
    </pc:docChg>
  </pc:docChgLst>
  <pc:docChgLst>
    <pc:chgData name="Genie Carandang" userId="S::genie.carandang@bellevuecollege.edu::1e18915e-f545-4ba3-b892-6557d8544d77" providerId="AD" clId="Web-{8F5AD96A-DA35-3B90-6A2B-5837D2B3934D}"/>
    <pc:docChg chg="addSld modSld">
      <pc:chgData name="Genie Carandang" userId="S::genie.carandang@bellevuecollege.edu::1e18915e-f545-4ba3-b892-6557d8544d77" providerId="AD" clId="Web-{8F5AD96A-DA35-3B90-6A2B-5837D2B3934D}" dt="2025-05-28T22:20:46.245" v="275" actId="1076"/>
      <pc:docMkLst>
        <pc:docMk/>
      </pc:docMkLst>
      <pc:sldChg chg="modNotes">
        <pc:chgData name="Genie Carandang" userId="S::genie.carandang@bellevuecollege.edu::1e18915e-f545-4ba3-b892-6557d8544d77" providerId="AD" clId="Web-{8F5AD96A-DA35-3B90-6A2B-5837D2B3934D}" dt="2025-05-28T04:26:28.664" v="237"/>
        <pc:sldMkLst>
          <pc:docMk/>
          <pc:sldMk cId="0" sldId="265"/>
        </pc:sldMkLst>
      </pc:sldChg>
      <pc:sldChg chg="addSp delSp modSp">
        <pc:chgData name="Genie Carandang" userId="S::genie.carandang@bellevuecollege.edu::1e18915e-f545-4ba3-b892-6557d8544d77" providerId="AD" clId="Web-{8F5AD96A-DA35-3B90-6A2B-5837D2B3934D}" dt="2025-05-28T04:04:25.448" v="5" actId="1076"/>
        <pc:sldMkLst>
          <pc:docMk/>
          <pc:sldMk cId="4027578381" sldId="283"/>
        </pc:sldMkLst>
        <pc:spChg chg="add del">
          <ac:chgData name="Genie Carandang" userId="S::genie.carandang@bellevuecollege.edu::1e18915e-f545-4ba3-b892-6557d8544d77" providerId="AD" clId="Web-{8F5AD96A-DA35-3B90-6A2B-5837D2B3934D}" dt="2025-05-28T04:04:23.948" v="4"/>
          <ac:spMkLst>
            <pc:docMk/>
            <pc:sldMk cId="4027578381" sldId="283"/>
            <ac:spMk id="5" creationId="{6FB390AA-78B6-298B-424B-E695980E1A11}"/>
          </ac:spMkLst>
        </pc:spChg>
        <pc:picChg chg="add del mod ord">
          <ac:chgData name="Genie Carandang" userId="S::genie.carandang@bellevuecollege.edu::1e18915e-f545-4ba3-b892-6557d8544d77" providerId="AD" clId="Web-{8F5AD96A-DA35-3B90-6A2B-5837D2B3934D}" dt="2025-05-28T04:04:21.870" v="3"/>
          <ac:picMkLst>
            <pc:docMk/>
            <pc:sldMk cId="4027578381" sldId="283"/>
            <ac:picMk id="3" creationId="{D4A69575-91FC-86D7-C1CC-43F103D82FEC}"/>
          </ac:picMkLst>
        </pc:picChg>
        <pc:picChg chg="add mod ord">
          <ac:chgData name="Genie Carandang" userId="S::genie.carandang@bellevuecollege.edu::1e18915e-f545-4ba3-b892-6557d8544d77" providerId="AD" clId="Web-{8F5AD96A-DA35-3B90-6A2B-5837D2B3934D}" dt="2025-05-28T04:04:25.448" v="5" actId="1076"/>
          <ac:picMkLst>
            <pc:docMk/>
            <pc:sldMk cId="4027578381" sldId="283"/>
            <ac:picMk id="4" creationId="{2BD653F8-FF09-DD6F-34E2-AE41B295CB1F}"/>
          </ac:picMkLst>
        </pc:picChg>
      </pc:sldChg>
      <pc:sldChg chg="modSp">
        <pc:chgData name="Genie Carandang" userId="S::genie.carandang@bellevuecollege.edu::1e18915e-f545-4ba3-b892-6557d8544d77" providerId="AD" clId="Web-{8F5AD96A-DA35-3B90-6A2B-5837D2B3934D}" dt="2025-05-28T04:13:30.840" v="14" actId="20577"/>
        <pc:sldMkLst>
          <pc:docMk/>
          <pc:sldMk cId="1812234924" sldId="286"/>
        </pc:sldMkLst>
        <pc:spChg chg="mod">
          <ac:chgData name="Genie Carandang" userId="S::genie.carandang@bellevuecollege.edu::1e18915e-f545-4ba3-b892-6557d8544d77" providerId="AD" clId="Web-{8F5AD96A-DA35-3B90-6A2B-5837D2B3934D}" dt="2025-05-28T04:13:30.840" v="14" actId="20577"/>
          <ac:spMkLst>
            <pc:docMk/>
            <pc:sldMk cId="1812234924" sldId="286"/>
            <ac:spMk id="3" creationId="{3DECDB15-0259-4BC7-3114-F8F5F1F824F4}"/>
          </ac:spMkLst>
        </pc:spChg>
      </pc:sldChg>
      <pc:sldChg chg="addSp delSp modSp">
        <pc:chgData name="Genie Carandang" userId="S::genie.carandang@bellevuecollege.edu::1e18915e-f545-4ba3-b892-6557d8544d77" providerId="AD" clId="Web-{8F5AD96A-DA35-3B90-6A2B-5837D2B3934D}" dt="2025-05-28T22:20:46.245" v="275" actId="1076"/>
        <pc:sldMkLst>
          <pc:docMk/>
          <pc:sldMk cId="2885674097" sldId="287"/>
        </pc:sldMkLst>
        <pc:spChg chg="add mod">
          <ac:chgData name="Genie Carandang" userId="S::genie.carandang@bellevuecollege.edu::1e18915e-f545-4ba3-b892-6557d8544d77" providerId="AD" clId="Web-{8F5AD96A-DA35-3B90-6A2B-5837D2B3934D}" dt="2025-05-28T22:20:46.245" v="275" actId="1076"/>
          <ac:spMkLst>
            <pc:docMk/>
            <pc:sldMk cId="2885674097" sldId="287"/>
            <ac:spMk id="9" creationId="{A2D2641E-0A50-89FF-28F4-67961DA934A8}"/>
          </ac:spMkLst>
        </pc:spChg>
        <pc:picChg chg="add mod">
          <ac:chgData name="Genie Carandang" userId="S::genie.carandang@bellevuecollege.edu::1e18915e-f545-4ba3-b892-6557d8544d77" providerId="AD" clId="Web-{8F5AD96A-DA35-3B90-6A2B-5837D2B3934D}" dt="2025-05-28T22:20:23.308" v="255" actId="14100"/>
          <ac:picMkLst>
            <pc:docMk/>
            <pc:sldMk cId="2885674097" sldId="287"/>
            <ac:picMk id="5" creationId="{8794684D-1B68-1B31-5FE0-BA57BF25F0A7}"/>
          </ac:picMkLst>
        </pc:picChg>
        <pc:picChg chg="add del mod">
          <ac:chgData name="Genie Carandang" userId="S::genie.carandang@bellevuecollege.edu::1e18915e-f545-4ba3-b892-6557d8544d77" providerId="AD" clId="Web-{8F5AD96A-DA35-3B90-6A2B-5837D2B3934D}" dt="2025-05-28T22:20:28.292" v="257"/>
          <ac:picMkLst>
            <pc:docMk/>
            <pc:sldMk cId="2885674097" sldId="287"/>
            <ac:picMk id="8" creationId="{E22C2085-DF8F-F3DB-DF01-35F6D47A9B13}"/>
          </ac:picMkLst>
        </pc:picChg>
      </pc:sldChg>
      <pc:sldChg chg="addSp delSp modSp add replId">
        <pc:chgData name="Genie Carandang" userId="S::genie.carandang@bellevuecollege.edu::1e18915e-f545-4ba3-b892-6557d8544d77" providerId="AD" clId="Web-{8F5AD96A-DA35-3B90-6A2B-5837D2B3934D}" dt="2025-05-28T04:07:58.515" v="11" actId="14100"/>
        <pc:sldMkLst>
          <pc:docMk/>
          <pc:sldMk cId="2593540401" sldId="296"/>
        </pc:sldMkLst>
        <pc:picChg chg="del">
          <ac:chgData name="Genie Carandang" userId="S::genie.carandang@bellevuecollege.edu::1e18915e-f545-4ba3-b892-6557d8544d77" providerId="AD" clId="Web-{8F5AD96A-DA35-3B90-6A2B-5837D2B3934D}" dt="2025-05-28T04:07:36.218" v="7"/>
          <ac:picMkLst>
            <pc:docMk/>
            <pc:sldMk cId="2593540401" sldId="296"/>
            <ac:picMk id="3" creationId="{919FE815-4459-DCD5-3C88-63E23AAF59C1}"/>
          </ac:picMkLst>
        </pc:picChg>
        <pc:picChg chg="add mod">
          <ac:chgData name="Genie Carandang" userId="S::genie.carandang@bellevuecollege.edu::1e18915e-f545-4ba3-b892-6557d8544d77" providerId="AD" clId="Web-{8F5AD96A-DA35-3B90-6A2B-5837D2B3934D}" dt="2025-05-28T04:07:58.515" v="11" actId="14100"/>
          <ac:picMkLst>
            <pc:docMk/>
            <pc:sldMk cId="2593540401" sldId="296"/>
            <ac:picMk id="4" creationId="{E1622ADD-0396-6B4A-BF56-D2B32FA855DE}"/>
          </ac:picMkLst>
        </pc:picChg>
      </pc:sldChg>
      <pc:sldChg chg="addSp delSp modSp new mod setBg">
        <pc:chgData name="Genie Carandang" userId="S::genie.carandang@bellevuecollege.edu::1e18915e-f545-4ba3-b892-6557d8544d77" providerId="AD" clId="Web-{8F5AD96A-DA35-3B90-6A2B-5837D2B3934D}" dt="2025-05-28T04:15:35.370" v="38" actId="14100"/>
        <pc:sldMkLst>
          <pc:docMk/>
          <pc:sldMk cId="463798952" sldId="297"/>
        </pc:sldMkLst>
        <pc:spChg chg="mod">
          <ac:chgData name="Genie Carandang" userId="S::genie.carandang@bellevuecollege.edu::1e18915e-f545-4ba3-b892-6557d8544d77" providerId="AD" clId="Web-{8F5AD96A-DA35-3B90-6A2B-5837D2B3934D}" dt="2025-05-28T04:15:35.370" v="38" actId="14100"/>
          <ac:spMkLst>
            <pc:docMk/>
            <pc:sldMk cId="463798952" sldId="297"/>
            <ac:spMk id="2" creationId="{6CFEA303-31D8-B4F3-5423-BC4303CE44B6}"/>
          </ac:spMkLst>
        </pc:spChg>
        <pc:spChg chg="add del mod">
          <ac:chgData name="Genie Carandang" userId="S::genie.carandang@bellevuecollege.edu::1e18915e-f545-4ba3-b892-6557d8544d77" providerId="AD" clId="Web-{8F5AD96A-DA35-3B90-6A2B-5837D2B3934D}" dt="2025-05-28T04:15:20.385" v="35"/>
          <ac:spMkLst>
            <pc:docMk/>
            <pc:sldMk cId="463798952" sldId="297"/>
            <ac:spMk id="3" creationId="{D4AA13D6-5068-1A4A-6B84-DF61C11B24E8}"/>
          </ac:spMkLst>
        </pc:spChg>
        <pc:spChg chg="add">
          <ac:chgData name="Genie Carandang" userId="S::genie.carandang@bellevuecollege.edu::1e18915e-f545-4ba3-b892-6557d8544d77" providerId="AD" clId="Web-{8F5AD96A-DA35-3B90-6A2B-5837D2B3934D}" dt="2025-05-28T04:15:20.385" v="35"/>
          <ac:spMkLst>
            <pc:docMk/>
            <pc:sldMk cId="463798952" sldId="297"/>
            <ac:spMk id="6" creationId="{0C541B88-1AE9-40C3-AFD5-967787C1979F}"/>
          </ac:spMkLst>
        </pc:spChg>
        <pc:spChg chg="add">
          <ac:chgData name="Genie Carandang" userId="S::genie.carandang@bellevuecollege.edu::1e18915e-f545-4ba3-b892-6557d8544d77" providerId="AD" clId="Web-{8F5AD96A-DA35-3B90-6A2B-5837D2B3934D}" dt="2025-05-28T04:15:20.385" v="35"/>
          <ac:spMkLst>
            <pc:docMk/>
            <pc:sldMk cId="463798952" sldId="297"/>
            <ac:spMk id="7" creationId="{E5F17139-31EE-46AC-B04F-DBBD852DD6CB}"/>
          </ac:spMkLst>
        </pc:spChg>
        <pc:spChg chg="add del">
          <ac:chgData name="Genie Carandang" userId="S::genie.carandang@bellevuecollege.edu::1e18915e-f545-4ba3-b892-6557d8544d77" providerId="AD" clId="Web-{8F5AD96A-DA35-3B90-6A2B-5837D2B3934D}" dt="2025-05-28T04:14:46.151" v="24"/>
          <ac:spMkLst>
            <pc:docMk/>
            <pc:sldMk cId="463798952" sldId="297"/>
            <ac:spMk id="8" creationId="{70DFC902-7D23-471A-B557-B6B6917D7A0D}"/>
          </ac:spMkLst>
        </pc:spChg>
        <pc:spChg chg="add del">
          <ac:chgData name="Genie Carandang" userId="S::genie.carandang@bellevuecollege.edu::1e18915e-f545-4ba3-b892-6557d8544d77" providerId="AD" clId="Web-{8F5AD96A-DA35-3B90-6A2B-5837D2B3934D}" dt="2025-05-28T04:14:39.839" v="22"/>
          <ac:spMkLst>
            <pc:docMk/>
            <pc:sldMk cId="463798952" sldId="297"/>
            <ac:spMk id="9" creationId="{BACC6370-2D7E-4714-9D71-7542949D7D5D}"/>
          </ac:spMkLst>
        </pc:spChg>
        <pc:spChg chg="add del">
          <ac:chgData name="Genie Carandang" userId="S::genie.carandang@bellevuecollege.edu::1e18915e-f545-4ba3-b892-6557d8544d77" providerId="AD" clId="Web-{8F5AD96A-DA35-3B90-6A2B-5837D2B3934D}" dt="2025-05-28T04:14:46.151" v="24"/>
          <ac:spMkLst>
            <pc:docMk/>
            <pc:sldMk cId="463798952" sldId="297"/>
            <ac:spMk id="10" creationId="{A55D5633-D557-4DCA-982C-FF36EB7A1C00}"/>
          </ac:spMkLst>
        </pc:spChg>
        <pc:spChg chg="add del">
          <ac:chgData name="Genie Carandang" userId="S::genie.carandang@bellevuecollege.edu::1e18915e-f545-4ba3-b892-6557d8544d77" providerId="AD" clId="Web-{8F5AD96A-DA35-3B90-6A2B-5837D2B3934D}" dt="2025-05-28T04:14:39.839" v="22"/>
          <ac:spMkLst>
            <pc:docMk/>
            <pc:sldMk cId="463798952" sldId="297"/>
            <ac:spMk id="11" creationId="{F68B3F68-107C-434F-AA38-110D5EA91B85}"/>
          </ac:spMkLst>
        </pc:spChg>
        <pc:spChg chg="add del">
          <ac:chgData name="Genie Carandang" userId="S::genie.carandang@bellevuecollege.edu::1e18915e-f545-4ba3-b892-6557d8544d77" providerId="AD" clId="Web-{8F5AD96A-DA35-3B90-6A2B-5837D2B3934D}" dt="2025-05-28T04:14:46.151" v="24"/>
          <ac:spMkLst>
            <pc:docMk/>
            <pc:sldMk cId="463798952" sldId="297"/>
            <ac:spMk id="12" creationId="{450D3AD2-FA80-415F-A9CE-54D884561CD7}"/>
          </ac:spMkLst>
        </pc:spChg>
        <pc:spChg chg="add del">
          <ac:chgData name="Genie Carandang" userId="S::genie.carandang@bellevuecollege.edu::1e18915e-f545-4ba3-b892-6557d8544d77" providerId="AD" clId="Web-{8F5AD96A-DA35-3B90-6A2B-5837D2B3934D}" dt="2025-05-28T04:14:39.839" v="22"/>
          <ac:spMkLst>
            <pc:docMk/>
            <pc:sldMk cId="463798952" sldId="297"/>
            <ac:spMk id="13" creationId="{AAD0DBB9-1A4B-4391-81D4-CB19F9AB918A}"/>
          </ac:spMkLst>
        </pc:spChg>
        <pc:spChg chg="add del">
          <ac:chgData name="Genie Carandang" userId="S::genie.carandang@bellevuecollege.edu::1e18915e-f545-4ba3-b892-6557d8544d77" providerId="AD" clId="Web-{8F5AD96A-DA35-3B90-6A2B-5837D2B3934D}" dt="2025-05-28T04:14:39.839" v="22"/>
          <ac:spMkLst>
            <pc:docMk/>
            <pc:sldMk cId="463798952" sldId="297"/>
            <ac:spMk id="15" creationId="{063BBA22-50EA-4C4D-BE05-F1CE4E63AA56}"/>
          </ac:spMkLst>
        </pc:spChg>
        <pc:spChg chg="add del">
          <ac:chgData name="Genie Carandang" userId="S::genie.carandang@bellevuecollege.edu::1e18915e-f545-4ba3-b892-6557d8544d77" providerId="AD" clId="Web-{8F5AD96A-DA35-3B90-6A2B-5837D2B3934D}" dt="2025-05-28T04:14:46.151" v="24"/>
          <ac:spMkLst>
            <pc:docMk/>
            <pc:sldMk cId="463798952" sldId="297"/>
            <ac:spMk id="17" creationId="{D4AA13D6-5068-1A4A-6B84-DF61C11B24E8}"/>
          </ac:spMkLst>
        </pc:spChg>
        <pc:spChg chg="add del">
          <ac:chgData name="Genie Carandang" userId="S::genie.carandang@bellevuecollege.edu::1e18915e-f545-4ba3-b892-6557d8544d77" providerId="AD" clId="Web-{8F5AD96A-DA35-3B90-6A2B-5837D2B3934D}" dt="2025-05-28T04:15:07.714" v="32"/>
          <ac:spMkLst>
            <pc:docMk/>
            <pc:sldMk cId="463798952" sldId="297"/>
            <ac:spMk id="19" creationId="{1CC28BE1-9DC6-43FE-9582-39F091098D77}"/>
          </ac:spMkLst>
        </pc:spChg>
        <pc:spChg chg="add del">
          <ac:chgData name="Genie Carandang" userId="S::genie.carandang@bellevuecollege.edu::1e18915e-f545-4ba3-b892-6557d8544d77" providerId="AD" clId="Web-{8F5AD96A-DA35-3B90-6A2B-5837D2B3934D}" dt="2025-05-28T04:15:07.714" v="32"/>
          <ac:spMkLst>
            <pc:docMk/>
            <pc:sldMk cId="463798952" sldId="297"/>
            <ac:spMk id="20" creationId="{0C541B88-1AE9-40C3-AFD5-967787C1979F}"/>
          </ac:spMkLst>
        </pc:spChg>
        <pc:spChg chg="add del">
          <ac:chgData name="Genie Carandang" userId="S::genie.carandang@bellevuecollege.edu::1e18915e-f545-4ba3-b892-6557d8544d77" providerId="AD" clId="Web-{8F5AD96A-DA35-3B90-6A2B-5837D2B3934D}" dt="2025-05-28T04:15:07.714" v="32"/>
          <ac:spMkLst>
            <pc:docMk/>
            <pc:sldMk cId="463798952" sldId="297"/>
            <ac:spMk id="35" creationId="{E5F17139-31EE-46AC-B04F-DBBD852DD6CB}"/>
          </ac:spMkLst>
        </pc:spChg>
        <pc:spChg chg="add">
          <ac:chgData name="Genie Carandang" userId="S::genie.carandang@bellevuecollege.edu::1e18915e-f545-4ba3-b892-6557d8544d77" providerId="AD" clId="Web-{8F5AD96A-DA35-3B90-6A2B-5837D2B3934D}" dt="2025-05-28T04:15:20.385" v="35"/>
          <ac:spMkLst>
            <pc:docMk/>
            <pc:sldMk cId="463798952" sldId="297"/>
            <ac:spMk id="37" creationId="{89D16701-DA76-4F72-BB63-E2C3FFBDFE0F}"/>
          </ac:spMkLst>
        </pc:spChg>
        <pc:spChg chg="add del">
          <ac:chgData name="Genie Carandang" userId="S::genie.carandang@bellevuecollege.edu::1e18915e-f545-4ba3-b892-6557d8544d77" providerId="AD" clId="Web-{8F5AD96A-DA35-3B90-6A2B-5837D2B3934D}" dt="2025-05-28T04:15:07.714" v="32"/>
          <ac:spMkLst>
            <pc:docMk/>
            <pc:sldMk cId="463798952" sldId="297"/>
            <ac:spMk id="38" creationId="{89D16701-DA76-4F72-BB63-E2C3FFBDFE0F}"/>
          </ac:spMkLst>
        </pc:spChg>
        <pc:spChg chg="add">
          <ac:chgData name="Genie Carandang" userId="S::genie.carandang@bellevuecollege.edu::1e18915e-f545-4ba3-b892-6557d8544d77" providerId="AD" clId="Web-{8F5AD96A-DA35-3B90-6A2B-5837D2B3934D}" dt="2025-05-28T04:15:20.385" v="35"/>
          <ac:spMkLst>
            <pc:docMk/>
            <pc:sldMk cId="463798952" sldId="297"/>
            <ac:spMk id="40" creationId="{1CC28BE1-9DC6-43FE-9582-39F091098D77}"/>
          </ac:spMkLst>
        </pc:spChg>
        <pc:grpChg chg="add">
          <ac:chgData name="Genie Carandang" userId="S::genie.carandang@bellevuecollege.edu::1e18915e-f545-4ba3-b892-6557d8544d77" providerId="AD" clId="Web-{8F5AD96A-DA35-3B90-6A2B-5837D2B3934D}" dt="2025-05-28T04:15:20.385" v="35"/>
          <ac:grpSpMkLst>
            <pc:docMk/>
            <pc:sldMk cId="463798952" sldId="297"/>
            <ac:grpSpMk id="16" creationId="{7CF625D3-71A3-4F30-A096-8EF334E959D0}"/>
          </ac:grpSpMkLst>
        </pc:grpChg>
        <pc:grpChg chg="add del">
          <ac:chgData name="Genie Carandang" userId="S::genie.carandang@bellevuecollege.edu::1e18915e-f545-4ba3-b892-6557d8544d77" providerId="AD" clId="Web-{8F5AD96A-DA35-3B90-6A2B-5837D2B3934D}" dt="2025-05-28T04:15:07.714" v="32"/>
          <ac:grpSpMkLst>
            <pc:docMk/>
            <pc:sldMk cId="463798952" sldId="297"/>
            <ac:grpSpMk id="21" creationId="{AF9AF3F3-CE0C-4125-BDD7-346487FA0B40}"/>
          </ac:grpSpMkLst>
        </pc:grpChg>
        <pc:grpChg chg="add del">
          <ac:chgData name="Genie Carandang" userId="S::genie.carandang@bellevuecollege.edu::1e18915e-f545-4ba3-b892-6557d8544d77" providerId="AD" clId="Web-{8F5AD96A-DA35-3B90-6A2B-5837D2B3934D}" dt="2025-05-28T04:15:07.714" v="32"/>
          <ac:grpSpMkLst>
            <pc:docMk/>
            <pc:sldMk cId="463798952" sldId="297"/>
            <ac:grpSpMk id="36" creationId="{7CF625D3-71A3-4F30-A096-8EF334E959D0}"/>
          </ac:grpSpMkLst>
        </pc:grpChg>
        <pc:grpChg chg="add">
          <ac:chgData name="Genie Carandang" userId="S::genie.carandang@bellevuecollege.edu::1e18915e-f545-4ba3-b892-6557d8544d77" providerId="AD" clId="Web-{8F5AD96A-DA35-3B90-6A2B-5837D2B3934D}" dt="2025-05-28T04:15:20.385" v="35"/>
          <ac:grpSpMkLst>
            <pc:docMk/>
            <pc:sldMk cId="463798952" sldId="297"/>
            <ac:grpSpMk id="41" creationId="{AF9AF3F3-CE0C-4125-BDD7-346487FA0B40}"/>
          </ac:grpSpMkLst>
        </pc:grpChg>
        <pc:graphicFrameChg chg="add del">
          <ac:chgData name="Genie Carandang" userId="S::genie.carandang@bellevuecollege.edu::1e18915e-f545-4ba3-b892-6557d8544d77" providerId="AD" clId="Web-{8F5AD96A-DA35-3B90-6A2B-5837D2B3934D}" dt="2025-05-28T04:14:39.839" v="22"/>
          <ac:graphicFrameMkLst>
            <pc:docMk/>
            <pc:sldMk cId="463798952" sldId="297"/>
            <ac:graphicFrameMk id="5" creationId="{40B5FE1F-0FBF-FCD7-22FF-DACD64285C96}"/>
          </ac:graphicFrameMkLst>
        </pc:graphicFrameChg>
        <pc:graphicFrameChg chg="add del modGraphic">
          <ac:chgData name="Genie Carandang" userId="S::genie.carandang@bellevuecollege.edu::1e18915e-f545-4ba3-b892-6557d8544d77" providerId="AD" clId="Web-{8F5AD96A-DA35-3B90-6A2B-5837D2B3934D}" dt="2025-05-28T04:15:07.714" v="32"/>
          <ac:graphicFrameMkLst>
            <pc:docMk/>
            <pc:sldMk cId="463798952" sldId="297"/>
            <ac:graphicFrameMk id="39" creationId="{C3884AF3-8E93-F8F5-F19D-46AEBF571FBD}"/>
          </ac:graphicFrameMkLst>
        </pc:graphicFrameChg>
        <pc:graphicFrameChg chg="add">
          <ac:chgData name="Genie Carandang" userId="S::genie.carandang@bellevuecollege.edu::1e18915e-f545-4ba3-b892-6557d8544d77" providerId="AD" clId="Web-{8F5AD96A-DA35-3B90-6A2B-5837D2B3934D}" dt="2025-05-28T04:15:20.385" v="35"/>
          <ac:graphicFrameMkLst>
            <pc:docMk/>
            <pc:sldMk cId="463798952" sldId="297"/>
            <ac:graphicFrameMk id="42" creationId="{763D6821-08C9-CBE1-FDA4-B5CB3AF04464}"/>
          </ac:graphicFrameMkLst>
        </pc:graphicFrameChg>
      </pc:sldChg>
      <pc:sldChg chg="addSp delSp modSp new mod setBg">
        <pc:chgData name="Genie Carandang" userId="S::genie.carandang@bellevuecollege.edu::1e18915e-f545-4ba3-b892-6557d8544d77" providerId="AD" clId="Web-{8F5AD96A-DA35-3B90-6A2B-5837D2B3934D}" dt="2025-05-28T04:29:58.677" v="252"/>
        <pc:sldMkLst>
          <pc:docMk/>
          <pc:sldMk cId="2006281294" sldId="298"/>
        </pc:sldMkLst>
        <pc:spChg chg="mod">
          <ac:chgData name="Genie Carandang" userId="S::genie.carandang@bellevuecollege.edu::1e18915e-f545-4ba3-b892-6557d8544d77" providerId="AD" clId="Web-{8F5AD96A-DA35-3B90-6A2B-5837D2B3934D}" dt="2025-05-28T04:16:42.384" v="44"/>
          <ac:spMkLst>
            <pc:docMk/>
            <pc:sldMk cId="2006281294" sldId="298"/>
            <ac:spMk id="2" creationId="{DE347320-C011-5082-9403-92696FD53304}"/>
          </ac:spMkLst>
        </pc:spChg>
        <pc:spChg chg="add del mod">
          <ac:chgData name="Genie Carandang" userId="S::genie.carandang@bellevuecollege.edu::1e18915e-f545-4ba3-b892-6557d8544d77" providerId="AD" clId="Web-{8F5AD96A-DA35-3B90-6A2B-5837D2B3934D}" dt="2025-05-28T04:16:42.384" v="44"/>
          <ac:spMkLst>
            <pc:docMk/>
            <pc:sldMk cId="2006281294" sldId="298"/>
            <ac:spMk id="3" creationId="{9B5E7DFE-465B-8534-5223-7D8DF8EC0C16}"/>
          </ac:spMkLst>
        </pc:spChg>
        <pc:spChg chg="add">
          <ac:chgData name="Genie Carandang" userId="S::genie.carandang@bellevuecollege.edu::1e18915e-f545-4ba3-b892-6557d8544d77" providerId="AD" clId="Web-{8F5AD96A-DA35-3B90-6A2B-5837D2B3934D}" dt="2025-05-28T04:16:42.384" v="44"/>
          <ac:spMkLst>
            <pc:docMk/>
            <pc:sldMk cId="2006281294" sldId="298"/>
            <ac:spMk id="9" creationId="{0C541B88-1AE9-40C3-AFD5-967787C1979F}"/>
          </ac:spMkLst>
        </pc:spChg>
        <pc:spChg chg="add">
          <ac:chgData name="Genie Carandang" userId="S::genie.carandang@bellevuecollege.edu::1e18915e-f545-4ba3-b892-6557d8544d77" providerId="AD" clId="Web-{8F5AD96A-DA35-3B90-6A2B-5837D2B3934D}" dt="2025-05-28T04:16:42.384" v="44"/>
          <ac:spMkLst>
            <pc:docMk/>
            <pc:sldMk cId="2006281294" sldId="298"/>
            <ac:spMk id="11" creationId="{E5F17139-31EE-46AC-B04F-DBBD852DD6CB}"/>
          </ac:spMkLst>
        </pc:spChg>
        <pc:spChg chg="add">
          <ac:chgData name="Genie Carandang" userId="S::genie.carandang@bellevuecollege.edu::1e18915e-f545-4ba3-b892-6557d8544d77" providerId="AD" clId="Web-{8F5AD96A-DA35-3B90-6A2B-5837D2B3934D}" dt="2025-05-28T04:16:42.384" v="44"/>
          <ac:spMkLst>
            <pc:docMk/>
            <pc:sldMk cId="2006281294" sldId="298"/>
            <ac:spMk id="17" creationId="{89D16701-DA76-4F72-BB63-E2C3FFBDFE0F}"/>
          </ac:spMkLst>
        </pc:spChg>
        <pc:spChg chg="add">
          <ac:chgData name="Genie Carandang" userId="S::genie.carandang@bellevuecollege.edu::1e18915e-f545-4ba3-b892-6557d8544d77" providerId="AD" clId="Web-{8F5AD96A-DA35-3B90-6A2B-5837D2B3934D}" dt="2025-05-28T04:16:42.384" v="44"/>
          <ac:spMkLst>
            <pc:docMk/>
            <pc:sldMk cId="2006281294" sldId="298"/>
            <ac:spMk id="19" creationId="{1CC28BE1-9DC6-43FE-9582-39F091098D77}"/>
          </ac:spMkLst>
        </pc:spChg>
        <pc:grpChg chg="add">
          <ac:chgData name="Genie Carandang" userId="S::genie.carandang@bellevuecollege.edu::1e18915e-f545-4ba3-b892-6557d8544d77" providerId="AD" clId="Web-{8F5AD96A-DA35-3B90-6A2B-5837D2B3934D}" dt="2025-05-28T04:16:42.384" v="44"/>
          <ac:grpSpMkLst>
            <pc:docMk/>
            <pc:sldMk cId="2006281294" sldId="298"/>
            <ac:grpSpMk id="13" creationId="{7CF625D3-71A3-4F30-A096-8EF334E959D0}"/>
          </ac:grpSpMkLst>
        </pc:grpChg>
        <pc:grpChg chg="add">
          <ac:chgData name="Genie Carandang" userId="S::genie.carandang@bellevuecollege.edu::1e18915e-f545-4ba3-b892-6557d8544d77" providerId="AD" clId="Web-{8F5AD96A-DA35-3B90-6A2B-5837D2B3934D}" dt="2025-05-28T04:16:42.384" v="44"/>
          <ac:grpSpMkLst>
            <pc:docMk/>
            <pc:sldMk cId="2006281294" sldId="298"/>
            <ac:grpSpMk id="21" creationId="{AF9AF3F3-CE0C-4125-BDD7-346487FA0B40}"/>
          </ac:grpSpMkLst>
        </pc:grpChg>
        <pc:graphicFrameChg chg="add del">
          <ac:chgData name="Genie Carandang" userId="S::genie.carandang@bellevuecollege.edu::1e18915e-f545-4ba3-b892-6557d8544d77" providerId="AD" clId="Web-{8F5AD96A-DA35-3B90-6A2B-5837D2B3934D}" dt="2025-05-28T04:16:42.338" v="43"/>
          <ac:graphicFrameMkLst>
            <pc:docMk/>
            <pc:sldMk cId="2006281294" sldId="298"/>
            <ac:graphicFrameMk id="5" creationId="{A6D78261-6B65-EBE7-D632-99CB0854E677}"/>
          </ac:graphicFrameMkLst>
        </pc:graphicFrameChg>
        <pc:graphicFrameChg chg="add modGraphic">
          <ac:chgData name="Genie Carandang" userId="S::genie.carandang@bellevuecollege.edu::1e18915e-f545-4ba3-b892-6557d8544d77" providerId="AD" clId="Web-{8F5AD96A-DA35-3B90-6A2B-5837D2B3934D}" dt="2025-05-28T04:17:33.587" v="51" actId="20577"/>
          <ac:graphicFrameMkLst>
            <pc:docMk/>
            <pc:sldMk cId="2006281294" sldId="298"/>
            <ac:graphicFrameMk id="7" creationId="{44C7B5B0-A0F3-DBB3-F74D-7EA38C1A1F7D}"/>
          </ac:graphicFrameMkLst>
        </pc:graphicFrameChg>
        <pc:picChg chg="add del mod">
          <ac:chgData name="Genie Carandang" userId="S::genie.carandang@bellevuecollege.edu::1e18915e-f545-4ba3-b892-6557d8544d77" providerId="AD" clId="Web-{8F5AD96A-DA35-3B90-6A2B-5837D2B3934D}" dt="2025-05-28T04:29:58.677" v="252"/>
          <ac:picMkLst>
            <pc:docMk/>
            <pc:sldMk cId="2006281294" sldId="298"/>
            <ac:picMk id="259" creationId="{FD969680-C2D6-DED0-B8D0-91895CF5421B}"/>
          </ac:picMkLst>
        </pc:picChg>
      </pc:sldChg>
    </pc:docChg>
  </pc:docChgLst>
  <pc:docChgLst>
    <pc:chgData name="Mahmoud Faisal" userId="S::mahmoud.faisal@bellevuecollege.edu::1392d176-184f-416c-9ca1-be5d46560b72" providerId="AD" clId="Web-{950A5EF2-B2D1-D0BA-C017-2A7686D7C2A6}"/>
    <pc:docChg chg="delSld">
      <pc:chgData name="Mahmoud Faisal" userId="S::mahmoud.faisal@bellevuecollege.edu::1392d176-184f-416c-9ca1-be5d46560b72" providerId="AD" clId="Web-{950A5EF2-B2D1-D0BA-C017-2A7686D7C2A6}" dt="2025-05-21T21:45:28.152" v="0"/>
      <pc:docMkLst>
        <pc:docMk/>
      </pc:docMkLst>
      <pc:sldChg chg="del">
        <pc:chgData name="Mahmoud Faisal" userId="S::mahmoud.faisal@bellevuecollege.edu::1392d176-184f-416c-9ca1-be5d46560b72" providerId="AD" clId="Web-{950A5EF2-B2D1-D0BA-C017-2A7686D7C2A6}" dt="2025-05-21T21:45:28.152" v="0"/>
        <pc:sldMkLst>
          <pc:docMk/>
          <pc:sldMk cId="0" sldId="256"/>
        </pc:sldMkLst>
      </pc:sldChg>
    </pc:docChg>
  </pc:docChgLst>
  <pc:docChgLst>
    <pc:chgData name="Genie Carandang" userId="S::genie.carandang@bellevuecollege.edu::1e18915e-f545-4ba3-b892-6557d8544d77" providerId="AD" clId="Web-{B5DDEE3D-426E-29C1-5851-9489FDA27644}"/>
    <pc:docChg chg="addSld delSld modSld sldOrd">
      <pc:chgData name="Genie Carandang" userId="S::genie.carandang@bellevuecollege.edu::1e18915e-f545-4ba3-b892-6557d8544d77" providerId="AD" clId="Web-{B5DDEE3D-426E-29C1-5851-9489FDA27644}" dt="2025-05-30T22:31:16.071" v="1501"/>
      <pc:docMkLst>
        <pc:docMk/>
      </pc:docMkLst>
      <pc:sldChg chg="modNotes">
        <pc:chgData name="Genie Carandang" userId="S::genie.carandang@bellevuecollege.edu::1e18915e-f545-4ba3-b892-6557d8544d77" providerId="AD" clId="Web-{B5DDEE3D-426E-29C1-5851-9489FDA27644}" dt="2025-05-30T22:31:16.071" v="1501"/>
        <pc:sldMkLst>
          <pc:docMk/>
          <pc:sldMk cId="0" sldId="264"/>
        </pc:sldMkLst>
      </pc:sldChg>
      <pc:sldChg chg="modSp">
        <pc:chgData name="Genie Carandang" userId="S::genie.carandang@bellevuecollege.edu::1e18915e-f545-4ba3-b892-6557d8544d77" providerId="AD" clId="Web-{B5DDEE3D-426E-29C1-5851-9489FDA27644}" dt="2025-05-30T04:49:53.763" v="239" actId="20577"/>
        <pc:sldMkLst>
          <pc:docMk/>
          <pc:sldMk cId="0" sldId="265"/>
        </pc:sldMkLst>
        <pc:spChg chg="mod">
          <ac:chgData name="Genie Carandang" userId="S::genie.carandang@bellevuecollege.edu::1e18915e-f545-4ba3-b892-6557d8544d77" providerId="AD" clId="Web-{B5DDEE3D-426E-29C1-5851-9489FDA27644}" dt="2025-05-30T04:49:53.763" v="239" actId="20577"/>
          <ac:spMkLst>
            <pc:docMk/>
            <pc:sldMk cId="0" sldId="265"/>
            <ac:spMk id="3" creationId="{00000000-0000-0000-0000-000000000000}"/>
          </ac:spMkLst>
        </pc:spChg>
      </pc:sldChg>
      <pc:sldChg chg="modNotes">
        <pc:chgData name="Genie Carandang" userId="S::genie.carandang@bellevuecollege.edu::1e18915e-f545-4ba3-b892-6557d8544d77" providerId="AD" clId="Web-{B5DDEE3D-426E-29C1-5851-9489FDA27644}" dt="2025-05-30T18:55:53.395" v="287"/>
        <pc:sldMkLst>
          <pc:docMk/>
          <pc:sldMk cId="4140780818" sldId="277"/>
        </pc:sldMkLst>
      </pc:sldChg>
      <pc:sldChg chg="ord">
        <pc:chgData name="Genie Carandang" userId="S::genie.carandang@bellevuecollege.edu::1e18915e-f545-4ba3-b892-6557d8544d77" providerId="AD" clId="Web-{B5DDEE3D-426E-29C1-5851-9489FDA27644}" dt="2025-05-30T04:42:00.964" v="201"/>
        <pc:sldMkLst>
          <pc:docMk/>
          <pc:sldMk cId="4027578381" sldId="283"/>
        </pc:sldMkLst>
      </pc:sldChg>
      <pc:sldChg chg="modNotes">
        <pc:chgData name="Genie Carandang" userId="S::genie.carandang@bellevuecollege.edu::1e18915e-f545-4ba3-b892-6557d8544d77" providerId="AD" clId="Web-{B5DDEE3D-426E-29C1-5851-9489FDA27644}" dt="2025-05-30T18:58:17.944" v="420"/>
        <pc:sldMkLst>
          <pc:docMk/>
          <pc:sldMk cId="2899656898" sldId="284"/>
        </pc:sldMkLst>
      </pc:sldChg>
      <pc:sldChg chg="addSp delSp modSp">
        <pc:chgData name="Genie Carandang" userId="S::genie.carandang@bellevuecollege.edu::1e18915e-f545-4ba3-b892-6557d8544d77" providerId="AD" clId="Web-{B5DDEE3D-426E-29C1-5851-9489FDA27644}" dt="2025-05-30T00:27:15.201" v="195" actId="20577"/>
        <pc:sldMkLst>
          <pc:docMk/>
          <pc:sldMk cId="1812234924" sldId="286"/>
        </pc:sldMkLst>
        <pc:spChg chg="mod">
          <ac:chgData name="Genie Carandang" userId="S::genie.carandang@bellevuecollege.edu::1e18915e-f545-4ba3-b892-6557d8544d77" providerId="AD" clId="Web-{B5DDEE3D-426E-29C1-5851-9489FDA27644}" dt="2025-05-30T00:27:15.201" v="195" actId="20577"/>
          <ac:spMkLst>
            <pc:docMk/>
            <pc:sldMk cId="1812234924" sldId="286"/>
            <ac:spMk id="3" creationId="{3DECDB15-0259-4BC7-3114-F8F5F1F824F4}"/>
          </ac:spMkLst>
        </pc:spChg>
        <pc:spChg chg="add del">
          <ac:chgData name="Genie Carandang" userId="S::genie.carandang@bellevuecollege.edu::1e18915e-f545-4ba3-b892-6557d8544d77" providerId="AD" clId="Web-{B5DDEE3D-426E-29C1-5851-9489FDA27644}" dt="2025-05-30T00:15:14.723" v="125"/>
          <ac:spMkLst>
            <pc:docMk/>
            <pc:sldMk cId="1812234924" sldId="286"/>
            <ac:spMk id="58" creationId="{5A0118C5-4F8D-4CF4-BADD-53FEACC6C42A}"/>
          </ac:spMkLst>
        </pc:spChg>
        <pc:spChg chg="add del">
          <ac:chgData name="Genie Carandang" userId="S::genie.carandang@bellevuecollege.edu::1e18915e-f545-4ba3-b892-6557d8544d77" providerId="AD" clId="Web-{B5DDEE3D-426E-29C1-5851-9489FDA27644}" dt="2025-05-30T00:15:14.723" v="125"/>
          <ac:spMkLst>
            <pc:docMk/>
            <pc:sldMk cId="1812234924" sldId="286"/>
            <ac:spMk id="64" creationId="{4E0A5C5C-2A95-428E-9F6A-0D29EBD57C9F}"/>
          </ac:spMkLst>
        </pc:spChg>
        <pc:spChg chg="add">
          <ac:chgData name="Genie Carandang" userId="S::genie.carandang@bellevuecollege.edu::1e18915e-f545-4ba3-b892-6557d8544d77" providerId="AD" clId="Web-{B5DDEE3D-426E-29C1-5851-9489FDA27644}" dt="2025-05-30T00:15:14.723" v="125"/>
          <ac:spMkLst>
            <pc:docMk/>
            <pc:sldMk cId="1812234924" sldId="286"/>
            <ac:spMk id="77" creationId="{5A0118C5-4F8D-4CF4-BADD-53FEACC6C42A}"/>
          </ac:spMkLst>
        </pc:spChg>
        <pc:spChg chg="add">
          <ac:chgData name="Genie Carandang" userId="S::genie.carandang@bellevuecollege.edu::1e18915e-f545-4ba3-b892-6557d8544d77" providerId="AD" clId="Web-{B5DDEE3D-426E-29C1-5851-9489FDA27644}" dt="2025-05-30T00:15:14.723" v="125"/>
          <ac:spMkLst>
            <pc:docMk/>
            <pc:sldMk cId="1812234924" sldId="286"/>
            <ac:spMk id="79" creationId="{4E0A5C5C-2A95-428E-9F6A-0D29EBD57C9F}"/>
          </ac:spMkLst>
        </pc:spChg>
        <pc:spChg chg="add del">
          <ac:chgData name="Genie Carandang" userId="S::genie.carandang@bellevuecollege.edu::1e18915e-f545-4ba3-b892-6557d8544d77" providerId="AD" clId="Web-{B5DDEE3D-426E-29C1-5851-9489FDA27644}" dt="2025-05-30T00:15:06.942" v="124"/>
          <ac:spMkLst>
            <pc:docMk/>
            <pc:sldMk cId="1812234924" sldId="286"/>
            <ac:spMk id="80" creationId="{5A0118C5-4F8D-4CF4-BADD-53FEACC6C42A}"/>
          </ac:spMkLst>
        </pc:spChg>
        <pc:spChg chg="add del">
          <ac:chgData name="Genie Carandang" userId="S::genie.carandang@bellevuecollege.edu::1e18915e-f545-4ba3-b892-6557d8544d77" providerId="AD" clId="Web-{B5DDEE3D-426E-29C1-5851-9489FDA27644}" dt="2025-05-30T00:15:06.942" v="124"/>
          <ac:spMkLst>
            <pc:docMk/>
            <pc:sldMk cId="1812234924" sldId="286"/>
            <ac:spMk id="86" creationId="{09645E15-CD1B-4EAA-B2F2-D41E53CA4E1C}"/>
          </ac:spMkLst>
        </pc:spChg>
        <pc:spChg chg="add del">
          <ac:chgData name="Genie Carandang" userId="S::genie.carandang@bellevuecollege.edu::1e18915e-f545-4ba3-b892-6557d8544d77" providerId="AD" clId="Web-{B5DDEE3D-426E-29C1-5851-9489FDA27644}" dt="2025-05-30T00:15:06.942" v="124"/>
          <ac:spMkLst>
            <pc:docMk/>
            <pc:sldMk cId="1812234924" sldId="286"/>
            <ac:spMk id="88" creationId="{0C571069-A359-469A-98CD-9458DBAA0D39}"/>
          </ac:spMkLst>
        </pc:spChg>
        <pc:grpChg chg="del">
          <ac:chgData name="Genie Carandang" userId="S::genie.carandang@bellevuecollege.edu::1e18915e-f545-4ba3-b892-6557d8544d77" providerId="AD" clId="Web-{B5DDEE3D-426E-29C1-5851-9489FDA27644}" dt="2025-05-30T00:15:14.723" v="125"/>
          <ac:grpSpMkLst>
            <pc:docMk/>
            <pc:sldMk cId="1812234924" sldId="286"/>
            <ac:grpSpMk id="60" creationId="{2A638C7D-9088-41A9-88A0-7357157BC168}"/>
          </ac:grpSpMkLst>
        </pc:grpChg>
        <pc:grpChg chg="add del">
          <ac:chgData name="Genie Carandang" userId="S::genie.carandang@bellevuecollege.edu::1e18915e-f545-4ba3-b892-6557d8544d77" providerId="AD" clId="Web-{B5DDEE3D-426E-29C1-5851-9489FDA27644}" dt="2025-05-30T00:15:14.723" v="125"/>
          <ac:grpSpMkLst>
            <pc:docMk/>
            <pc:sldMk cId="1812234924" sldId="286"/>
            <ac:grpSpMk id="66" creationId="{3F219210-B16A-47B6-9AA8-207DAFF37E66}"/>
          </ac:grpSpMkLst>
        </pc:grpChg>
        <pc:grpChg chg="add">
          <ac:chgData name="Genie Carandang" userId="S::genie.carandang@bellevuecollege.edu::1e18915e-f545-4ba3-b892-6557d8544d77" providerId="AD" clId="Web-{B5DDEE3D-426E-29C1-5851-9489FDA27644}" dt="2025-05-30T00:15:14.723" v="125"/>
          <ac:grpSpMkLst>
            <pc:docMk/>
            <pc:sldMk cId="1812234924" sldId="286"/>
            <ac:grpSpMk id="78" creationId="{2A638C7D-9088-41A9-88A0-7357157BC168}"/>
          </ac:grpSpMkLst>
        </pc:grpChg>
        <pc:grpChg chg="add">
          <ac:chgData name="Genie Carandang" userId="S::genie.carandang@bellevuecollege.edu::1e18915e-f545-4ba3-b892-6557d8544d77" providerId="AD" clId="Web-{B5DDEE3D-426E-29C1-5851-9489FDA27644}" dt="2025-05-30T00:15:14.723" v="125"/>
          <ac:grpSpMkLst>
            <pc:docMk/>
            <pc:sldMk cId="1812234924" sldId="286"/>
            <ac:grpSpMk id="81" creationId="{3F219210-B16A-47B6-9AA8-207DAFF37E66}"/>
          </ac:grpSpMkLst>
        </pc:grpChg>
        <pc:grpChg chg="add del">
          <ac:chgData name="Genie Carandang" userId="S::genie.carandang@bellevuecollege.edu::1e18915e-f545-4ba3-b892-6557d8544d77" providerId="AD" clId="Web-{B5DDEE3D-426E-29C1-5851-9489FDA27644}" dt="2025-05-30T00:15:06.942" v="124"/>
          <ac:grpSpMkLst>
            <pc:docMk/>
            <pc:sldMk cId="1812234924" sldId="286"/>
            <ac:grpSpMk id="82" creationId="{9742E72B-7FDB-4BC3-84CE-9A8675647694}"/>
          </ac:grpSpMkLst>
        </pc:grpChg>
        <pc:grpChg chg="add del">
          <ac:chgData name="Genie Carandang" userId="S::genie.carandang@bellevuecollege.edu::1e18915e-f545-4ba3-b892-6557d8544d77" providerId="AD" clId="Web-{B5DDEE3D-426E-29C1-5851-9489FDA27644}" dt="2025-05-30T00:15:06.942" v="124"/>
          <ac:grpSpMkLst>
            <pc:docMk/>
            <pc:sldMk cId="1812234924" sldId="286"/>
            <ac:grpSpMk id="90" creationId="{A61BDD87-32CE-4DE2-AAE1-62C2F4793885}"/>
          </ac:grpSpMkLst>
        </pc:grpChg>
        <pc:grpChg chg="add">
          <ac:chgData name="Genie Carandang" userId="S::genie.carandang@bellevuecollege.edu::1e18915e-f545-4ba3-b892-6557d8544d77" providerId="AD" clId="Web-{B5DDEE3D-426E-29C1-5851-9489FDA27644}" dt="2025-05-30T00:15:14.723" v="125"/>
          <ac:grpSpMkLst>
            <pc:docMk/>
            <pc:sldMk cId="1812234924" sldId="286"/>
            <ac:grpSpMk id="92" creationId="{582A903B-6B78-4F0A-B7C9-3D80499020B8}"/>
          </ac:grpSpMkLst>
        </pc:grpChg>
        <pc:picChg chg="mod">
          <ac:chgData name="Genie Carandang" userId="S::genie.carandang@bellevuecollege.edu::1e18915e-f545-4ba3-b892-6557d8544d77" providerId="AD" clId="Web-{B5DDEE3D-426E-29C1-5851-9489FDA27644}" dt="2025-05-30T00:15:06.942" v="124"/>
          <ac:picMkLst>
            <pc:docMk/>
            <pc:sldMk cId="1812234924" sldId="286"/>
            <ac:picMk id="7" creationId="{C36557DF-B81B-8C91-64FB-6115C9138035}"/>
          </ac:picMkLst>
        </pc:picChg>
      </pc:sldChg>
      <pc:sldChg chg="modSp">
        <pc:chgData name="Genie Carandang" userId="S::genie.carandang@bellevuecollege.edu::1e18915e-f545-4ba3-b892-6557d8544d77" providerId="AD" clId="Web-{B5DDEE3D-426E-29C1-5851-9489FDA27644}" dt="2025-05-30T00:19:23.711" v="185" actId="20577"/>
        <pc:sldMkLst>
          <pc:docMk/>
          <pc:sldMk cId="699347434" sldId="288"/>
        </pc:sldMkLst>
        <pc:spChg chg="mod">
          <ac:chgData name="Genie Carandang" userId="S::genie.carandang@bellevuecollege.edu::1e18915e-f545-4ba3-b892-6557d8544d77" providerId="AD" clId="Web-{B5DDEE3D-426E-29C1-5851-9489FDA27644}" dt="2025-05-30T00:19:23.711" v="185" actId="20577"/>
          <ac:spMkLst>
            <pc:docMk/>
            <pc:sldMk cId="699347434" sldId="288"/>
            <ac:spMk id="3" creationId="{6769F19E-5B9B-A354-80BE-B636E3906052}"/>
          </ac:spMkLst>
        </pc:spChg>
        <pc:spChg chg="mod">
          <ac:chgData name="Genie Carandang" userId="S::genie.carandang@bellevuecollege.edu::1e18915e-f545-4ba3-b892-6557d8544d77" providerId="AD" clId="Web-{B5DDEE3D-426E-29C1-5851-9489FDA27644}" dt="2025-05-30T00:17:22.975" v="133" actId="20577"/>
          <ac:spMkLst>
            <pc:docMk/>
            <pc:sldMk cId="699347434" sldId="288"/>
            <ac:spMk id="23" creationId="{9F7D5CDA-D291-4307-BF55-1381FED29634}"/>
          </ac:spMkLst>
        </pc:spChg>
      </pc:sldChg>
      <pc:sldChg chg="ord">
        <pc:chgData name="Genie Carandang" userId="S::genie.carandang@bellevuecollege.edu::1e18915e-f545-4ba3-b892-6557d8544d77" providerId="AD" clId="Web-{B5DDEE3D-426E-29C1-5851-9489FDA27644}" dt="2025-05-30T00:23:46.996" v="188"/>
        <pc:sldMkLst>
          <pc:docMk/>
          <pc:sldMk cId="387085904" sldId="289"/>
        </pc:sldMkLst>
      </pc:sldChg>
      <pc:sldChg chg="del">
        <pc:chgData name="Genie Carandang" userId="S::genie.carandang@bellevuecollege.edu::1e18915e-f545-4ba3-b892-6557d8544d77" providerId="AD" clId="Web-{B5DDEE3D-426E-29C1-5851-9489FDA27644}" dt="2025-05-30T19:21:07.978" v="1331"/>
        <pc:sldMkLst>
          <pc:docMk/>
          <pc:sldMk cId="2593540401" sldId="296"/>
        </pc:sldMkLst>
      </pc:sldChg>
      <pc:sldChg chg="ord">
        <pc:chgData name="Genie Carandang" userId="S::genie.carandang@bellevuecollege.edu::1e18915e-f545-4ba3-b892-6557d8544d77" providerId="AD" clId="Web-{B5DDEE3D-426E-29C1-5851-9489FDA27644}" dt="2025-05-30T00:24:02.011" v="190"/>
        <pc:sldMkLst>
          <pc:docMk/>
          <pc:sldMk cId="463798952" sldId="297"/>
        </pc:sldMkLst>
      </pc:sldChg>
      <pc:sldChg chg="ord">
        <pc:chgData name="Genie Carandang" userId="S::genie.carandang@bellevuecollege.edu::1e18915e-f545-4ba3-b892-6557d8544d77" providerId="AD" clId="Web-{B5DDEE3D-426E-29C1-5851-9489FDA27644}" dt="2025-05-30T00:23:59.011" v="189"/>
        <pc:sldMkLst>
          <pc:docMk/>
          <pc:sldMk cId="2006281294" sldId="298"/>
        </pc:sldMkLst>
      </pc:sldChg>
      <pc:sldChg chg="addSp delSp modSp add replId">
        <pc:chgData name="Genie Carandang" userId="S::genie.carandang@bellevuecollege.edu::1e18915e-f545-4ba3-b892-6557d8544d77" providerId="AD" clId="Web-{B5DDEE3D-426E-29C1-5851-9489FDA27644}" dt="2025-05-30T19:19:36.664" v="1330" actId="1076"/>
        <pc:sldMkLst>
          <pc:docMk/>
          <pc:sldMk cId="523889003" sldId="299"/>
        </pc:sldMkLst>
        <pc:spChg chg="mod">
          <ac:chgData name="Genie Carandang" userId="S::genie.carandang@bellevuecollege.edu::1e18915e-f545-4ba3-b892-6557d8544d77" providerId="AD" clId="Web-{B5DDEE3D-426E-29C1-5851-9489FDA27644}" dt="2025-05-30T04:37:19.665" v="200"/>
          <ac:spMkLst>
            <pc:docMk/>
            <pc:sldMk cId="523889003" sldId="299"/>
            <ac:spMk id="2" creationId="{EC6ABD52-298B-2AB8-5AEE-43682EF618A0}"/>
          </ac:spMkLst>
        </pc:spChg>
        <pc:spChg chg="del">
          <ac:chgData name="Genie Carandang" userId="S::genie.carandang@bellevuecollege.edu::1e18915e-f545-4ba3-b892-6557d8544d77" providerId="AD" clId="Web-{B5DDEE3D-426E-29C1-5851-9489FDA27644}" dt="2025-05-30T04:37:19.665" v="200"/>
          <ac:spMkLst>
            <pc:docMk/>
            <pc:sldMk cId="523889003" sldId="299"/>
            <ac:spMk id="9" creationId="{B9DAE111-715A-8828-9E28-89604A6B746A}"/>
          </ac:spMkLst>
        </pc:spChg>
        <pc:spChg chg="add">
          <ac:chgData name="Genie Carandang" userId="S::genie.carandang@bellevuecollege.edu::1e18915e-f545-4ba3-b892-6557d8544d77" providerId="AD" clId="Web-{B5DDEE3D-426E-29C1-5851-9489FDA27644}" dt="2025-05-30T04:37:19.665" v="200"/>
          <ac:spMkLst>
            <pc:docMk/>
            <pc:sldMk cId="523889003" sldId="299"/>
            <ac:spMk id="14" creationId="{A4AC5506-6312-4701-8D3C-40187889A947}"/>
          </ac:spMkLst>
        </pc:spChg>
        <pc:picChg chg="add mod">
          <ac:chgData name="Genie Carandang" userId="S::genie.carandang@bellevuecollege.edu::1e18915e-f545-4ba3-b892-6557d8544d77" providerId="AD" clId="Web-{B5DDEE3D-426E-29C1-5851-9489FDA27644}" dt="2025-05-30T04:37:19.665" v="200"/>
          <ac:picMkLst>
            <pc:docMk/>
            <pc:sldMk cId="523889003" sldId="299"/>
            <ac:picMk id="3" creationId="{5EEE6A52-433F-44D1-B60B-82FE8E119C04}"/>
          </ac:picMkLst>
        </pc:picChg>
        <pc:picChg chg="del">
          <ac:chgData name="Genie Carandang" userId="S::genie.carandang@bellevuecollege.edu::1e18915e-f545-4ba3-b892-6557d8544d77" providerId="AD" clId="Web-{B5DDEE3D-426E-29C1-5851-9489FDA27644}" dt="2025-05-30T04:37:05.587" v="197"/>
          <ac:picMkLst>
            <pc:docMk/>
            <pc:sldMk cId="523889003" sldId="299"/>
            <ac:picMk id="4" creationId="{0894A6A8-0F38-DDC4-5DD9-90DDA8D55F09}"/>
          </ac:picMkLst>
        </pc:picChg>
        <pc:picChg chg="add del mod">
          <ac:chgData name="Genie Carandang" userId="S::genie.carandang@bellevuecollege.edu::1e18915e-f545-4ba3-b892-6557d8544d77" providerId="AD" clId="Web-{B5DDEE3D-426E-29C1-5851-9489FDA27644}" dt="2025-05-30T19:19:01.773" v="1328"/>
          <ac:picMkLst>
            <pc:docMk/>
            <pc:sldMk cId="523889003" sldId="299"/>
            <ac:picMk id="5" creationId="{C72341F9-D387-216A-F0B3-85A7C6673578}"/>
          </ac:picMkLst>
        </pc:picChg>
        <pc:picChg chg="add mod">
          <ac:chgData name="Genie Carandang" userId="S::genie.carandang@bellevuecollege.edu::1e18915e-f545-4ba3-b892-6557d8544d77" providerId="AD" clId="Web-{B5DDEE3D-426E-29C1-5851-9489FDA27644}" dt="2025-05-30T19:19:36.664" v="1330" actId="1076"/>
          <ac:picMkLst>
            <pc:docMk/>
            <pc:sldMk cId="523889003" sldId="299"/>
            <ac:picMk id="6" creationId="{C75A7672-35E2-71BE-6F3B-8572AE38A6BE}"/>
          </ac:picMkLst>
        </pc:picChg>
      </pc:sldChg>
      <pc:sldChg chg="modNotes">
        <pc:chgData name="Genie Carandang" userId="S::genie.carandang@bellevuecollege.edu::1e18915e-f545-4ba3-b892-6557d8544d77" providerId="AD" clId="Web-{B5DDEE3D-426E-29C1-5851-9489FDA27644}" dt="2025-05-30T19:22:49.338" v="1454"/>
        <pc:sldMkLst>
          <pc:docMk/>
          <pc:sldMk cId="1343847929" sldId="303"/>
        </pc:sldMkLst>
      </pc:sldChg>
      <pc:sldChg chg="modNotes">
        <pc:chgData name="Genie Carandang" userId="S::genie.carandang@bellevuecollege.edu::1e18915e-f545-4ba3-b892-6557d8544d77" providerId="AD" clId="Web-{B5DDEE3D-426E-29C1-5851-9489FDA27644}" dt="2025-05-30T19:03:13.057" v="862"/>
        <pc:sldMkLst>
          <pc:docMk/>
          <pc:sldMk cId="3846278635" sldId="304"/>
        </pc:sldMkLst>
      </pc:sldChg>
    </pc:docChg>
  </pc:docChgLst>
  <pc:docChgLst>
    <pc:chgData name="Mahmoud Faisal" userId="S::mahmoud.faisal@bellevuecollege.edu::1392d176-184f-416c-9ca1-be5d46560b72" providerId="AD" clId="Web-{DB3BED74-5682-85AB-525B-B2D923DC4B92}"/>
    <pc:docChg chg="modSld">
      <pc:chgData name="Mahmoud Faisal" userId="S::mahmoud.faisal@bellevuecollege.edu::1392d176-184f-416c-9ca1-be5d46560b72" providerId="AD" clId="Web-{DB3BED74-5682-85AB-525B-B2D923DC4B92}" dt="2025-05-28T05:09:26.555" v="56" actId="20577"/>
      <pc:docMkLst>
        <pc:docMk/>
      </pc:docMkLst>
      <pc:sldChg chg="modSp">
        <pc:chgData name="Mahmoud Faisal" userId="S::mahmoud.faisal@bellevuecollege.edu::1392d176-184f-416c-9ca1-be5d46560b72" providerId="AD" clId="Web-{DB3BED74-5682-85AB-525B-B2D923DC4B92}" dt="2025-05-28T04:18:06.557" v="1" actId="20577"/>
        <pc:sldMkLst>
          <pc:docMk/>
          <pc:sldMk cId="33439628" sldId="268"/>
        </pc:sldMkLst>
        <pc:spChg chg="mod">
          <ac:chgData name="Mahmoud Faisal" userId="S::mahmoud.faisal@bellevuecollege.edu::1392d176-184f-416c-9ca1-be5d46560b72" providerId="AD" clId="Web-{DB3BED74-5682-85AB-525B-B2D923DC4B92}" dt="2025-05-28T04:18:06.557" v="1" actId="20577"/>
          <ac:spMkLst>
            <pc:docMk/>
            <pc:sldMk cId="33439628" sldId="268"/>
            <ac:spMk id="2" creationId="{89B346BE-BB77-F1E5-82FB-AE41681FC2B8}"/>
          </ac:spMkLst>
        </pc:spChg>
      </pc:sldChg>
      <pc:sldChg chg="addSp delSp modSp">
        <pc:chgData name="Mahmoud Faisal" userId="S::mahmoud.faisal@bellevuecollege.edu::1392d176-184f-416c-9ca1-be5d46560b72" providerId="AD" clId="Web-{DB3BED74-5682-85AB-525B-B2D923DC4B92}" dt="2025-05-28T05:09:26.555" v="56" actId="20577"/>
        <pc:sldMkLst>
          <pc:docMk/>
          <pc:sldMk cId="2885674097" sldId="287"/>
        </pc:sldMkLst>
        <pc:spChg chg="add del mod">
          <ac:chgData name="Mahmoud Faisal" userId="S::mahmoud.faisal@bellevuecollege.edu::1392d176-184f-416c-9ca1-be5d46560b72" providerId="AD" clId="Web-{DB3BED74-5682-85AB-525B-B2D923DC4B92}" dt="2025-05-28T05:06:42.443" v="14"/>
          <ac:spMkLst>
            <pc:docMk/>
            <pc:sldMk cId="2885674097" sldId="287"/>
            <ac:spMk id="5" creationId="{3C863A83-4AE8-3B3C-449E-94418C5B0A5F}"/>
          </ac:spMkLst>
        </pc:spChg>
        <pc:spChg chg="add mod">
          <ac:chgData name="Mahmoud Faisal" userId="S::mahmoud.faisal@bellevuecollege.edu::1392d176-184f-416c-9ca1-be5d46560b72" providerId="AD" clId="Web-{DB3BED74-5682-85AB-525B-B2D923DC4B92}" dt="2025-05-28T05:09:26.555" v="56" actId="20577"/>
          <ac:spMkLst>
            <pc:docMk/>
            <pc:sldMk cId="2885674097" sldId="287"/>
            <ac:spMk id="7" creationId="{8646ABF0-3118-0377-0618-8B65BDD63D65}"/>
          </ac:spMkLst>
        </pc:spChg>
        <pc:picChg chg="add mod">
          <ac:chgData name="Mahmoud Faisal" userId="S::mahmoud.faisal@bellevuecollege.edu::1392d176-184f-416c-9ca1-be5d46560b72" providerId="AD" clId="Web-{DB3BED74-5682-85AB-525B-B2D923DC4B92}" dt="2025-05-28T04:50:16.003" v="10" actId="14100"/>
          <ac:picMkLst>
            <pc:docMk/>
            <pc:sldMk cId="2885674097" sldId="287"/>
            <ac:picMk id="3" creationId="{EAF16C82-3F48-01E6-4DB1-0ED0587E996F}"/>
          </ac:picMkLst>
        </pc:picChg>
      </pc:sldChg>
    </pc:docChg>
  </pc:docChgLst>
  <pc:docChgLst>
    <pc:chgData name="Paulmanuel stephen" userId="S::paulmanuel.stephen@bellevuecollege.edu::e2be83dd-c6e8-4db8-856c-b4c856769dfa" providerId="AD" clId="Web-{330F6AC3-86E2-AC4B-2CED-323CDACF3387}"/>
    <pc:docChg chg="sldOrd">
      <pc:chgData name="Paulmanuel stephen" userId="S::paulmanuel.stephen@bellevuecollege.edu::e2be83dd-c6e8-4db8-856c-b4c856769dfa" providerId="AD" clId="Web-{330F6AC3-86E2-AC4B-2CED-323CDACF3387}" dt="2025-05-22T01:55:10.399" v="0"/>
      <pc:docMkLst>
        <pc:docMk/>
      </pc:docMkLst>
      <pc:sldChg chg="ord">
        <pc:chgData name="Paulmanuel stephen" userId="S::paulmanuel.stephen@bellevuecollege.edu::e2be83dd-c6e8-4db8-856c-b4c856769dfa" providerId="AD" clId="Web-{330F6AC3-86E2-AC4B-2CED-323CDACF3387}" dt="2025-05-22T01:55:10.399" v="0"/>
        <pc:sldMkLst>
          <pc:docMk/>
          <pc:sldMk cId="33439628" sldId="268"/>
        </pc:sldMkLst>
      </pc:sldChg>
    </pc:docChg>
  </pc:docChgLst>
  <pc:docChgLst>
    <pc:chgData name="Mahmoud Faisal" userId="S::mahmoud.faisal@bellevuecollege.edu::1392d176-184f-416c-9ca1-be5d46560b72" providerId="AD" clId="Web-{8BC65942-DF15-E956-B39F-06C033138D65}"/>
    <pc:docChg chg="modSld">
      <pc:chgData name="Mahmoud Faisal" userId="S::mahmoud.faisal@bellevuecollege.edu::1392d176-184f-416c-9ca1-be5d46560b72" providerId="AD" clId="Web-{8BC65942-DF15-E956-B39F-06C033138D65}" dt="2025-05-30T04:43:53.535" v="79"/>
      <pc:docMkLst>
        <pc:docMk/>
      </pc:docMkLst>
      <pc:sldChg chg="modNotes">
        <pc:chgData name="Mahmoud Faisal" userId="S::mahmoud.faisal@bellevuecollege.edu::1392d176-184f-416c-9ca1-be5d46560b72" providerId="AD" clId="Web-{8BC65942-DF15-E956-B39F-06C033138D65}" dt="2025-05-30T04:40:24.130" v="58"/>
        <pc:sldMkLst>
          <pc:docMk/>
          <pc:sldMk cId="0" sldId="259"/>
        </pc:sldMkLst>
      </pc:sldChg>
      <pc:sldChg chg="modNotes">
        <pc:chgData name="Mahmoud Faisal" userId="S::mahmoud.faisal@bellevuecollege.edu::1392d176-184f-416c-9ca1-be5d46560b72" providerId="AD" clId="Web-{8BC65942-DF15-E956-B39F-06C033138D65}" dt="2025-05-30T04:39:47.643" v="54"/>
        <pc:sldMkLst>
          <pc:docMk/>
          <pc:sldMk cId="0" sldId="260"/>
        </pc:sldMkLst>
      </pc:sldChg>
      <pc:sldChg chg="modNotes">
        <pc:chgData name="Mahmoud Faisal" userId="S::mahmoud.faisal@bellevuecollege.edu::1392d176-184f-416c-9ca1-be5d46560b72" providerId="AD" clId="Web-{8BC65942-DF15-E956-B39F-06C033138D65}" dt="2025-05-30T04:39:42.377" v="53"/>
        <pc:sldMkLst>
          <pc:docMk/>
          <pc:sldMk cId="0" sldId="262"/>
        </pc:sldMkLst>
      </pc:sldChg>
      <pc:sldChg chg="modNotes">
        <pc:chgData name="Mahmoud Faisal" userId="S::mahmoud.faisal@bellevuecollege.edu::1392d176-184f-416c-9ca1-be5d46560b72" providerId="AD" clId="Web-{8BC65942-DF15-E956-B39F-06C033138D65}" dt="2025-05-30T04:41:47.729" v="66"/>
        <pc:sldMkLst>
          <pc:docMk/>
          <pc:sldMk cId="0" sldId="264"/>
        </pc:sldMkLst>
      </pc:sldChg>
      <pc:sldChg chg="modNotes">
        <pc:chgData name="Mahmoud Faisal" userId="S::mahmoud.faisal@bellevuecollege.edu::1392d176-184f-416c-9ca1-be5d46560b72" providerId="AD" clId="Web-{8BC65942-DF15-E956-B39F-06C033138D65}" dt="2025-05-30T04:43:53.535" v="79"/>
        <pc:sldMkLst>
          <pc:docMk/>
          <pc:sldMk cId="0" sldId="265"/>
        </pc:sldMkLst>
      </pc:sldChg>
      <pc:sldChg chg="modNotes">
        <pc:chgData name="Mahmoud Faisal" userId="S::mahmoud.faisal@bellevuecollege.edu::1392d176-184f-416c-9ca1-be5d46560b72" providerId="AD" clId="Web-{8BC65942-DF15-E956-B39F-06C033138D65}" dt="2025-05-30T04:43:40.690" v="77"/>
        <pc:sldMkLst>
          <pc:docMk/>
          <pc:sldMk cId="0" sldId="267"/>
        </pc:sldMkLst>
      </pc:sldChg>
      <pc:sldChg chg="modNotes">
        <pc:chgData name="Mahmoud Faisal" userId="S::mahmoud.faisal@bellevuecollege.edu::1392d176-184f-416c-9ca1-be5d46560b72" providerId="AD" clId="Web-{8BC65942-DF15-E956-B39F-06C033138D65}" dt="2025-05-30T04:38:44.639" v="47"/>
        <pc:sldMkLst>
          <pc:docMk/>
          <pc:sldMk cId="33439628" sldId="268"/>
        </pc:sldMkLst>
      </pc:sldChg>
      <pc:sldChg chg="modNotes">
        <pc:chgData name="Mahmoud Faisal" userId="S::mahmoud.faisal@bellevuecollege.edu::1392d176-184f-416c-9ca1-be5d46560b72" providerId="AD" clId="Web-{8BC65942-DF15-E956-B39F-06C033138D65}" dt="2025-05-30T04:39:51.034" v="55"/>
        <pc:sldMkLst>
          <pc:docMk/>
          <pc:sldMk cId="562160266" sldId="271"/>
        </pc:sldMkLst>
      </pc:sldChg>
      <pc:sldChg chg="modNotes">
        <pc:chgData name="Mahmoud Faisal" userId="S::mahmoud.faisal@bellevuecollege.edu::1392d176-184f-416c-9ca1-be5d46560b72" providerId="AD" clId="Web-{8BC65942-DF15-E956-B39F-06C033138D65}" dt="2025-05-30T04:39:53.737" v="56"/>
        <pc:sldMkLst>
          <pc:docMk/>
          <pc:sldMk cId="3480724645" sldId="272"/>
        </pc:sldMkLst>
      </pc:sldChg>
      <pc:sldChg chg="modNotes">
        <pc:chgData name="Mahmoud Faisal" userId="S::mahmoud.faisal@bellevuecollege.edu::1392d176-184f-416c-9ca1-be5d46560b72" providerId="AD" clId="Web-{8BC65942-DF15-E956-B39F-06C033138D65}" dt="2025-05-30T04:41:00.757" v="64"/>
        <pc:sldMkLst>
          <pc:docMk/>
          <pc:sldMk cId="1287292461" sldId="273"/>
        </pc:sldMkLst>
      </pc:sldChg>
      <pc:sldChg chg="modNotes">
        <pc:chgData name="Mahmoud Faisal" userId="S::mahmoud.faisal@bellevuecollege.edu::1392d176-184f-416c-9ca1-be5d46560b72" providerId="AD" clId="Web-{8BC65942-DF15-E956-B39F-06C033138D65}" dt="2025-05-30T04:40:45.600" v="61"/>
        <pc:sldMkLst>
          <pc:docMk/>
          <pc:sldMk cId="1203726985" sldId="274"/>
        </pc:sldMkLst>
      </pc:sldChg>
      <pc:sldChg chg="modNotes">
        <pc:chgData name="Mahmoud Faisal" userId="S::mahmoud.faisal@bellevuecollege.edu::1392d176-184f-416c-9ca1-be5d46560b72" providerId="AD" clId="Web-{8BC65942-DF15-E956-B39F-06C033138D65}" dt="2025-05-30T04:40:56.585" v="63"/>
        <pc:sldMkLst>
          <pc:docMk/>
          <pc:sldMk cId="1792127157" sldId="275"/>
        </pc:sldMkLst>
      </pc:sldChg>
      <pc:sldChg chg="modNotes">
        <pc:chgData name="Mahmoud Faisal" userId="S::mahmoud.faisal@bellevuecollege.edu::1392d176-184f-416c-9ca1-be5d46560b72" providerId="AD" clId="Web-{8BC65942-DF15-E956-B39F-06C033138D65}" dt="2025-05-30T04:40:51.319" v="62"/>
        <pc:sldMkLst>
          <pc:docMk/>
          <pc:sldMk cId="1922082665" sldId="276"/>
        </pc:sldMkLst>
      </pc:sldChg>
      <pc:sldChg chg="modNotes">
        <pc:chgData name="Mahmoud Faisal" userId="S::mahmoud.faisal@bellevuecollege.edu::1392d176-184f-416c-9ca1-be5d46560b72" providerId="AD" clId="Web-{8BC65942-DF15-E956-B39F-06C033138D65}" dt="2025-05-30T04:40:27.818" v="59"/>
        <pc:sldMkLst>
          <pc:docMk/>
          <pc:sldMk cId="4140780818" sldId="277"/>
        </pc:sldMkLst>
      </pc:sldChg>
      <pc:sldChg chg="modNotes">
        <pc:chgData name="Mahmoud Faisal" userId="S::mahmoud.faisal@bellevuecollege.edu::1392d176-184f-416c-9ca1-be5d46560b72" providerId="AD" clId="Web-{8BC65942-DF15-E956-B39F-06C033138D65}" dt="2025-05-30T04:36:47.115" v="21"/>
        <pc:sldMkLst>
          <pc:docMk/>
          <pc:sldMk cId="4042402647" sldId="280"/>
        </pc:sldMkLst>
      </pc:sldChg>
      <pc:sldChg chg="modNotes">
        <pc:chgData name="Mahmoud Faisal" userId="S::mahmoud.faisal@bellevuecollege.edu::1392d176-184f-416c-9ca1-be5d46560b72" providerId="AD" clId="Web-{8BC65942-DF15-E956-B39F-06C033138D65}" dt="2025-05-30T04:42:16.684" v="70"/>
        <pc:sldMkLst>
          <pc:docMk/>
          <pc:sldMk cId="1478923459" sldId="282"/>
        </pc:sldMkLst>
      </pc:sldChg>
      <pc:sldChg chg="modNotes">
        <pc:chgData name="Mahmoud Faisal" userId="S::mahmoud.faisal@bellevuecollege.edu::1392d176-184f-416c-9ca1-be5d46560b72" providerId="AD" clId="Web-{8BC65942-DF15-E956-B39F-06C033138D65}" dt="2025-05-30T04:42:34.811" v="72"/>
        <pc:sldMkLst>
          <pc:docMk/>
          <pc:sldMk cId="4027578381" sldId="283"/>
        </pc:sldMkLst>
      </pc:sldChg>
      <pc:sldChg chg="modNotes">
        <pc:chgData name="Mahmoud Faisal" userId="S::mahmoud.faisal@bellevuecollege.edu::1392d176-184f-416c-9ca1-be5d46560b72" providerId="AD" clId="Web-{8BC65942-DF15-E956-B39F-06C033138D65}" dt="2025-05-30T04:39:34.798" v="51"/>
        <pc:sldMkLst>
          <pc:docMk/>
          <pc:sldMk cId="2899656898" sldId="284"/>
        </pc:sldMkLst>
      </pc:sldChg>
      <pc:sldChg chg="modNotes">
        <pc:chgData name="Mahmoud Faisal" userId="S::mahmoud.faisal@bellevuecollege.edu::1392d176-184f-416c-9ca1-be5d46560b72" providerId="AD" clId="Web-{8BC65942-DF15-E956-B39F-06C033138D65}" dt="2025-05-30T04:40:41.694" v="60"/>
        <pc:sldMkLst>
          <pc:docMk/>
          <pc:sldMk cId="3850332987" sldId="285"/>
        </pc:sldMkLst>
      </pc:sldChg>
      <pc:sldChg chg="modNotes">
        <pc:chgData name="Mahmoud Faisal" userId="S::mahmoud.faisal@bellevuecollege.edu::1392d176-184f-416c-9ca1-be5d46560b72" providerId="AD" clId="Web-{8BC65942-DF15-E956-B39F-06C033138D65}" dt="2025-05-30T04:39:27.892" v="50"/>
        <pc:sldMkLst>
          <pc:docMk/>
          <pc:sldMk cId="1812234924" sldId="286"/>
        </pc:sldMkLst>
      </pc:sldChg>
      <pc:sldChg chg="modNotes">
        <pc:chgData name="Mahmoud Faisal" userId="S::mahmoud.faisal@bellevuecollege.edu::1392d176-184f-416c-9ca1-be5d46560b72" providerId="AD" clId="Web-{8BC65942-DF15-E956-B39F-06C033138D65}" dt="2025-05-30T04:36:49.615" v="25"/>
        <pc:sldMkLst>
          <pc:docMk/>
          <pc:sldMk cId="2885674097" sldId="287"/>
        </pc:sldMkLst>
      </pc:sldChg>
      <pc:sldChg chg="modNotes">
        <pc:chgData name="Mahmoud Faisal" userId="S::mahmoud.faisal@bellevuecollege.edu::1392d176-184f-416c-9ca1-be5d46560b72" providerId="AD" clId="Web-{8BC65942-DF15-E956-B39F-06C033138D65}" dt="2025-05-30T04:37:07.866" v="32"/>
        <pc:sldMkLst>
          <pc:docMk/>
          <pc:sldMk cId="699347434" sldId="288"/>
        </pc:sldMkLst>
      </pc:sldChg>
      <pc:sldChg chg="modNotes">
        <pc:chgData name="Mahmoud Faisal" userId="S::mahmoud.faisal@bellevuecollege.edu::1392d176-184f-416c-9ca1-be5d46560b72" providerId="AD" clId="Web-{8BC65942-DF15-E956-B39F-06C033138D65}" dt="2025-05-30T04:37:20.664" v="38"/>
        <pc:sldMkLst>
          <pc:docMk/>
          <pc:sldMk cId="387085904" sldId="289"/>
        </pc:sldMkLst>
      </pc:sldChg>
      <pc:sldChg chg="modNotes">
        <pc:chgData name="Mahmoud Faisal" userId="S::mahmoud.faisal@bellevuecollege.edu::1392d176-184f-416c-9ca1-be5d46560b72" providerId="AD" clId="Web-{8BC65942-DF15-E956-B39F-06C033138D65}" dt="2025-05-30T04:37:31.274" v="39"/>
        <pc:sldMkLst>
          <pc:docMk/>
          <pc:sldMk cId="986727475" sldId="290"/>
        </pc:sldMkLst>
      </pc:sldChg>
      <pc:sldChg chg="modNotes">
        <pc:chgData name="Mahmoud Faisal" userId="S::mahmoud.faisal@bellevuecollege.edu::1392d176-184f-416c-9ca1-be5d46560b72" providerId="AD" clId="Web-{8BC65942-DF15-E956-B39F-06C033138D65}" dt="2025-05-30T04:37:41.025" v="40"/>
        <pc:sldMkLst>
          <pc:docMk/>
          <pc:sldMk cId="1035983255" sldId="291"/>
        </pc:sldMkLst>
      </pc:sldChg>
      <pc:sldChg chg="modNotes">
        <pc:chgData name="Mahmoud Faisal" userId="S::mahmoud.faisal@bellevuecollege.edu::1392d176-184f-416c-9ca1-be5d46560b72" providerId="AD" clId="Web-{8BC65942-DF15-E956-B39F-06C033138D65}" dt="2025-05-30T04:38:05.808" v="42"/>
        <pc:sldMkLst>
          <pc:docMk/>
          <pc:sldMk cId="1572740908" sldId="292"/>
        </pc:sldMkLst>
      </pc:sldChg>
      <pc:sldChg chg="modNotes">
        <pc:chgData name="Mahmoud Faisal" userId="S::mahmoud.faisal@bellevuecollege.edu::1392d176-184f-416c-9ca1-be5d46560b72" providerId="AD" clId="Web-{8BC65942-DF15-E956-B39F-06C033138D65}" dt="2025-05-30T04:38:26.575" v="44"/>
        <pc:sldMkLst>
          <pc:docMk/>
          <pc:sldMk cId="3338118938" sldId="293"/>
        </pc:sldMkLst>
      </pc:sldChg>
      <pc:sldChg chg="modNotes">
        <pc:chgData name="Mahmoud Faisal" userId="S::mahmoud.faisal@bellevuecollege.edu::1392d176-184f-416c-9ca1-be5d46560b72" providerId="AD" clId="Web-{8BC65942-DF15-E956-B39F-06C033138D65}" dt="2025-05-30T04:38:36.623" v="45"/>
        <pc:sldMkLst>
          <pc:docMk/>
          <pc:sldMk cId="1032108638" sldId="294"/>
        </pc:sldMkLst>
      </pc:sldChg>
      <pc:sldChg chg="modNotes">
        <pc:chgData name="Mahmoud Faisal" userId="S::mahmoud.faisal@bellevuecollege.edu::1392d176-184f-416c-9ca1-be5d46560b72" providerId="AD" clId="Web-{8BC65942-DF15-E956-B39F-06C033138D65}" dt="2025-05-30T04:42:26.451" v="71"/>
        <pc:sldMkLst>
          <pc:docMk/>
          <pc:sldMk cId="3797776351" sldId="295"/>
        </pc:sldMkLst>
      </pc:sldChg>
      <pc:sldChg chg="modNotes">
        <pc:chgData name="Mahmoud Faisal" userId="S::mahmoud.faisal@bellevuecollege.edu::1392d176-184f-416c-9ca1-be5d46560b72" providerId="AD" clId="Web-{8BC65942-DF15-E956-B39F-06C033138D65}" dt="2025-05-30T04:42:46.280" v="73"/>
        <pc:sldMkLst>
          <pc:docMk/>
          <pc:sldMk cId="2593540401" sldId="296"/>
        </pc:sldMkLst>
      </pc:sldChg>
      <pc:sldChg chg="modNotes">
        <pc:chgData name="Mahmoud Faisal" userId="S::mahmoud.faisal@bellevuecollege.edu::1392d176-184f-416c-9ca1-be5d46560b72" providerId="AD" clId="Web-{8BC65942-DF15-E956-B39F-06C033138D65}" dt="2025-05-30T04:37:15.680" v="35"/>
        <pc:sldMkLst>
          <pc:docMk/>
          <pc:sldMk cId="2006281294" sldId="298"/>
        </pc:sldMkLst>
      </pc:sldChg>
      <pc:sldChg chg="modNotes">
        <pc:chgData name="Mahmoud Faisal" userId="S::mahmoud.faisal@bellevuecollege.edu::1392d176-184f-416c-9ca1-be5d46560b72" providerId="AD" clId="Web-{8BC65942-DF15-E956-B39F-06C033138D65}" dt="2025-05-30T04:42:50.468" v="74"/>
        <pc:sldMkLst>
          <pc:docMk/>
          <pc:sldMk cId="523889003" sldId="299"/>
        </pc:sldMkLst>
      </pc:sldChg>
    </pc:docChg>
  </pc:docChgLst>
  <pc:docChgLst>
    <pc:chgData name="Mahmoud Faisal" userId="S::mahmoud.faisal@bellevuecollege.edu::1392d176-184f-416c-9ca1-be5d46560b72" providerId="AD" clId="Web-{AA60D223-6C58-7986-1CE7-83B9CF40578D}"/>
    <pc:docChg chg="modSld">
      <pc:chgData name="Mahmoud Faisal" userId="S::mahmoud.faisal@bellevuecollege.edu::1392d176-184f-416c-9ca1-be5d46560b72" providerId="AD" clId="Web-{AA60D223-6C58-7986-1CE7-83B9CF40578D}" dt="2025-06-09T03:59:58.322" v="12"/>
      <pc:docMkLst>
        <pc:docMk/>
      </pc:docMkLst>
      <pc:sldChg chg="modNotes">
        <pc:chgData name="Mahmoud Faisal" userId="S::mahmoud.faisal@bellevuecollege.edu::1392d176-184f-416c-9ca1-be5d46560b72" providerId="AD" clId="Web-{AA60D223-6C58-7986-1CE7-83B9CF40578D}" dt="2025-06-09T03:59:58.322" v="12"/>
        <pc:sldMkLst>
          <pc:docMk/>
          <pc:sldMk cId="0" sldId="262"/>
        </pc:sldMkLst>
      </pc:sldChg>
    </pc:docChg>
  </pc:docChgLst>
  <pc:docChgLst>
    <pc:chgData name="Mahmoud Faisal" userId="S::mahmoud.faisal@bellevuecollege.edu::1392d176-184f-416c-9ca1-be5d46560b72" providerId="AD" clId="Web-{E3A42C97-6D51-A0D7-0C90-539B7A74F47A}"/>
    <pc:docChg chg="modSld">
      <pc:chgData name="Mahmoud Faisal" userId="S::mahmoud.faisal@bellevuecollege.edu::1392d176-184f-416c-9ca1-be5d46560b72" providerId="AD" clId="Web-{E3A42C97-6D51-A0D7-0C90-539B7A74F47A}" dt="2025-05-31T16:56:49.518" v="43"/>
      <pc:docMkLst>
        <pc:docMk/>
      </pc:docMkLst>
      <pc:sldChg chg="modNotes">
        <pc:chgData name="Mahmoud Faisal" userId="S::mahmoud.faisal@bellevuecollege.edu::1392d176-184f-416c-9ca1-be5d46560b72" providerId="AD" clId="Web-{E3A42C97-6D51-A0D7-0C90-539B7A74F47A}" dt="2025-05-31T16:55:54.576" v="39"/>
        <pc:sldMkLst>
          <pc:docMk/>
          <pc:sldMk cId="562160266" sldId="271"/>
        </pc:sldMkLst>
      </pc:sldChg>
      <pc:sldChg chg="modNotes">
        <pc:chgData name="Mahmoud Faisal" userId="S::mahmoud.faisal@bellevuecollege.edu::1392d176-184f-416c-9ca1-be5d46560b72" providerId="AD" clId="Web-{E3A42C97-6D51-A0D7-0C90-539B7A74F47A}" dt="2025-05-31T16:56:49.518" v="43"/>
        <pc:sldMkLst>
          <pc:docMk/>
          <pc:sldMk cId="3480724645" sldId="272"/>
        </pc:sldMkLst>
      </pc:sldChg>
    </pc:docChg>
  </pc:docChgLst>
  <pc:docChgLst>
    <pc:chgData name="Paulmanuel stephen" userId="S::paulmanuel.stephen@bellevuecollege.edu::e2be83dd-c6e8-4db8-856c-b4c856769dfa" providerId="AD" clId="Web-{500835F1-9550-FEFF-34F9-2E09CF069552}"/>
    <pc:docChg chg="modSld">
      <pc:chgData name="Paulmanuel stephen" userId="S::paulmanuel.stephen@bellevuecollege.edu::e2be83dd-c6e8-4db8-856c-b4c856769dfa" providerId="AD" clId="Web-{500835F1-9550-FEFF-34F9-2E09CF069552}" dt="2025-05-31T02:55:03.810" v="1"/>
      <pc:docMkLst>
        <pc:docMk/>
      </pc:docMkLst>
      <pc:sldChg chg="modNotes">
        <pc:chgData name="Paulmanuel stephen" userId="S::paulmanuel.stephen@bellevuecollege.edu::e2be83dd-c6e8-4db8-856c-b4c856769dfa" providerId="AD" clId="Web-{500835F1-9550-FEFF-34F9-2E09CF069552}" dt="2025-05-31T02:55:03.810" v="1"/>
        <pc:sldMkLst>
          <pc:docMk/>
          <pc:sldMk cId="523889003" sldId="299"/>
        </pc:sldMkLst>
      </pc:sldChg>
    </pc:docChg>
  </pc:docChgLst>
  <pc:docChgLst>
    <pc:chgData name="Genie Carandang" userId="S::genie.carandang@bellevuecollege.edu::1e18915e-f545-4ba3-b892-6557d8544d77" providerId="AD" clId="Web-{7DE61F43-80DA-C1B5-AD83-8FE21907B03A}"/>
    <pc:docChg chg="addSld delSld modSld sldOrd">
      <pc:chgData name="Genie Carandang" userId="S::genie.carandang@bellevuecollege.edu::1e18915e-f545-4ba3-b892-6557d8544d77" providerId="AD" clId="Web-{7DE61F43-80DA-C1B5-AD83-8FE21907B03A}" dt="2025-05-21T22:49:02.327" v="30" actId="1076"/>
      <pc:docMkLst>
        <pc:docMk/>
      </pc:docMkLst>
      <pc:sldChg chg="addSp delSp modSp ord">
        <pc:chgData name="Genie Carandang" userId="S::genie.carandang@bellevuecollege.edu::1e18915e-f545-4ba3-b892-6557d8544d77" providerId="AD" clId="Web-{7DE61F43-80DA-C1B5-AD83-8FE21907B03A}" dt="2025-05-21T22:42:11.637" v="21"/>
        <pc:sldMkLst>
          <pc:docMk/>
          <pc:sldMk cId="4140780818" sldId="277"/>
        </pc:sldMkLst>
        <pc:spChg chg="mod">
          <ac:chgData name="Genie Carandang" userId="S::genie.carandang@bellevuecollege.edu::1e18915e-f545-4ba3-b892-6557d8544d77" providerId="AD" clId="Web-{7DE61F43-80DA-C1B5-AD83-8FE21907B03A}" dt="2025-05-21T22:39:25.076" v="13" actId="20577"/>
          <ac:spMkLst>
            <pc:docMk/>
            <pc:sldMk cId="4140780818" sldId="277"/>
            <ac:spMk id="2" creationId="{320C33E7-908F-192B-ACAF-2EBF82368833}"/>
          </ac:spMkLst>
        </pc:spChg>
        <pc:picChg chg="add mod ord">
          <ac:chgData name="Genie Carandang" userId="S::genie.carandang@bellevuecollege.edu::1e18915e-f545-4ba3-b892-6557d8544d77" providerId="AD" clId="Web-{7DE61F43-80DA-C1B5-AD83-8FE21907B03A}" dt="2025-05-21T22:39:12.233" v="4"/>
          <ac:picMkLst>
            <pc:docMk/>
            <pc:sldMk cId="4140780818" sldId="277"/>
            <ac:picMk id="6" creationId="{44DDD6E9-444E-FBCF-842E-D0A8562E4380}"/>
          </ac:picMkLst>
        </pc:picChg>
      </pc:sldChg>
      <pc:sldChg chg="add replId">
        <pc:chgData name="Genie Carandang" userId="S::genie.carandang@bellevuecollege.edu::1e18915e-f545-4ba3-b892-6557d8544d77" providerId="AD" clId="Web-{7DE61F43-80DA-C1B5-AD83-8FE21907B03A}" dt="2025-05-21T22:39:06.483" v="2"/>
        <pc:sldMkLst>
          <pc:docMk/>
          <pc:sldMk cId="2899656898" sldId="284"/>
        </pc:sldMkLst>
      </pc:sldChg>
      <pc:sldChg chg="new del">
        <pc:chgData name="Genie Carandang" userId="S::genie.carandang@bellevuecollege.edu::1e18915e-f545-4ba3-b892-6557d8544d77" providerId="AD" clId="Web-{7DE61F43-80DA-C1B5-AD83-8FE21907B03A}" dt="2025-05-21T22:39:02.233" v="1"/>
        <pc:sldMkLst>
          <pc:docMk/>
          <pc:sldMk cId="4287477269" sldId="284"/>
        </pc:sldMkLst>
      </pc:sldChg>
      <pc:sldChg chg="new del">
        <pc:chgData name="Genie Carandang" userId="S::genie.carandang@bellevuecollege.edu::1e18915e-f545-4ba3-b892-6557d8544d77" providerId="AD" clId="Web-{7DE61F43-80DA-C1B5-AD83-8FE21907B03A}" dt="2025-05-21T22:39:55.373" v="15"/>
        <pc:sldMkLst>
          <pc:docMk/>
          <pc:sldMk cId="3380205850" sldId="285"/>
        </pc:sldMkLst>
      </pc:sldChg>
      <pc:sldChg chg="addSp delSp modSp add ord replId">
        <pc:chgData name="Genie Carandang" userId="S::genie.carandang@bellevuecollege.edu::1e18915e-f545-4ba3-b892-6557d8544d77" providerId="AD" clId="Web-{7DE61F43-80DA-C1B5-AD83-8FE21907B03A}" dt="2025-05-21T22:49:02.327" v="30" actId="1076"/>
        <pc:sldMkLst>
          <pc:docMk/>
          <pc:sldMk cId="3850332987" sldId="285"/>
        </pc:sldMkLst>
        <pc:spChg chg="mod">
          <ac:chgData name="Genie Carandang" userId="S::genie.carandang@bellevuecollege.edu::1e18915e-f545-4ba3-b892-6557d8544d77" providerId="AD" clId="Web-{7DE61F43-80DA-C1B5-AD83-8FE21907B03A}" dt="2025-05-21T22:40:43.747" v="18" actId="20577"/>
          <ac:spMkLst>
            <pc:docMk/>
            <pc:sldMk cId="3850332987" sldId="285"/>
            <ac:spMk id="2" creationId="{377E006D-CAE2-A9B5-BFD4-FD71E4E56C2B}"/>
          </ac:spMkLst>
        </pc:spChg>
        <pc:picChg chg="add mod ord">
          <ac:chgData name="Genie Carandang" userId="S::genie.carandang@bellevuecollege.edu::1e18915e-f545-4ba3-b892-6557d8544d77" providerId="AD" clId="Web-{7DE61F43-80DA-C1B5-AD83-8FE21907B03A}" dt="2025-05-21T22:44:50.526" v="23" actId="1076"/>
          <ac:picMkLst>
            <pc:docMk/>
            <pc:sldMk cId="3850332987" sldId="285"/>
            <ac:picMk id="5" creationId="{E3FE7AA6-CDE2-4E2F-0CB8-7CAD6A5E3C39}"/>
          </ac:picMkLst>
        </pc:picChg>
        <pc:picChg chg="add mod">
          <ac:chgData name="Genie Carandang" userId="S::genie.carandang@bellevuecollege.edu::1e18915e-f545-4ba3-b892-6557d8544d77" providerId="AD" clId="Web-{7DE61F43-80DA-C1B5-AD83-8FE21907B03A}" dt="2025-05-21T22:49:02.327" v="30" actId="1076"/>
          <ac:picMkLst>
            <pc:docMk/>
            <pc:sldMk cId="3850332987" sldId="285"/>
            <ac:picMk id="7" creationId="{182CE97D-7C01-8E45-C6BD-A552BD0376CB}"/>
          </ac:picMkLst>
        </pc:picChg>
      </pc:sldChg>
    </pc:docChg>
  </pc:docChgLst>
  <pc:docChgLst>
    <pc:chgData name="Paulmanuel stephen" userId="S::paulmanuel.stephen@bellevuecollege.edu::e2be83dd-c6e8-4db8-856c-b4c856769dfa" providerId="AD" clId="Web-{7EEC4DE8-EEE1-DC7C-221D-EED429341D1C}"/>
    <pc:docChg chg="modSld">
      <pc:chgData name="Paulmanuel stephen" userId="S::paulmanuel.stephen@bellevuecollege.edu::e2be83dd-c6e8-4db8-856c-b4c856769dfa" providerId="AD" clId="Web-{7EEC4DE8-EEE1-DC7C-221D-EED429341D1C}" dt="2025-06-09T04:54:05.351" v="69"/>
      <pc:docMkLst>
        <pc:docMk/>
      </pc:docMkLst>
      <pc:sldChg chg="modNotes">
        <pc:chgData name="Paulmanuel stephen" userId="S::paulmanuel.stephen@bellevuecollege.edu::e2be83dd-c6e8-4db8-856c-b4c856769dfa" providerId="AD" clId="Web-{7EEC4DE8-EEE1-DC7C-221D-EED429341D1C}" dt="2025-06-09T04:54:01.633" v="66"/>
        <pc:sldMkLst>
          <pc:docMk/>
          <pc:sldMk cId="1478923459" sldId="282"/>
        </pc:sldMkLst>
      </pc:sldChg>
      <pc:sldChg chg="modNotes">
        <pc:chgData name="Paulmanuel stephen" userId="S::paulmanuel.stephen@bellevuecollege.edu::e2be83dd-c6e8-4db8-856c-b4c856769dfa" providerId="AD" clId="Web-{7EEC4DE8-EEE1-DC7C-221D-EED429341D1C}" dt="2025-06-09T03:17:17.584" v="46"/>
        <pc:sldMkLst>
          <pc:docMk/>
          <pc:sldMk cId="699347434" sldId="288"/>
        </pc:sldMkLst>
      </pc:sldChg>
      <pc:sldChg chg="modNotes">
        <pc:chgData name="Paulmanuel stephen" userId="S::paulmanuel.stephen@bellevuecollege.edu::e2be83dd-c6e8-4db8-856c-b4c856769dfa" providerId="AD" clId="Web-{7EEC4DE8-EEE1-DC7C-221D-EED429341D1C}" dt="2025-06-09T03:22:54.890" v="52"/>
        <pc:sldMkLst>
          <pc:docMk/>
          <pc:sldMk cId="1035983255" sldId="291"/>
        </pc:sldMkLst>
      </pc:sldChg>
      <pc:sldChg chg="modSp">
        <pc:chgData name="Paulmanuel stephen" userId="S::paulmanuel.stephen@bellevuecollege.edu::e2be83dd-c6e8-4db8-856c-b4c856769dfa" providerId="AD" clId="Web-{7EEC4DE8-EEE1-DC7C-221D-EED429341D1C}" dt="2025-06-09T03:24:25.829" v="63" actId="20577"/>
        <pc:sldMkLst>
          <pc:docMk/>
          <pc:sldMk cId="1572740908" sldId="292"/>
        </pc:sldMkLst>
        <pc:spChg chg="mod">
          <ac:chgData name="Paulmanuel stephen" userId="S::paulmanuel.stephen@bellevuecollege.edu::e2be83dd-c6e8-4db8-856c-b4c856769dfa" providerId="AD" clId="Web-{7EEC4DE8-EEE1-DC7C-221D-EED429341D1C}" dt="2025-06-09T03:24:25.829" v="63" actId="20577"/>
          <ac:spMkLst>
            <pc:docMk/>
            <pc:sldMk cId="1572740908" sldId="292"/>
            <ac:spMk id="718" creationId="{3F2D175C-66ED-F01A-C665-0183CA35CB09}"/>
          </ac:spMkLst>
        </pc:spChg>
      </pc:sldChg>
      <pc:sldChg chg="addSp delSp modSp modNotes">
        <pc:chgData name="Paulmanuel stephen" userId="S::paulmanuel.stephen@bellevuecollege.edu::e2be83dd-c6e8-4db8-856c-b4c856769dfa" providerId="AD" clId="Web-{7EEC4DE8-EEE1-DC7C-221D-EED429341D1C}" dt="2025-06-09T03:12:48.155" v="33" actId="1076"/>
        <pc:sldMkLst>
          <pc:docMk/>
          <pc:sldMk cId="3797776351" sldId="295"/>
        </pc:sldMkLst>
        <pc:picChg chg="add mod">
          <ac:chgData name="Paulmanuel stephen" userId="S::paulmanuel.stephen@bellevuecollege.edu::e2be83dd-c6e8-4db8-856c-b4c856769dfa" providerId="AD" clId="Web-{7EEC4DE8-EEE1-DC7C-221D-EED429341D1C}" dt="2025-06-09T03:12:48.155" v="33" actId="1076"/>
          <ac:picMkLst>
            <pc:docMk/>
            <pc:sldMk cId="3797776351" sldId="295"/>
            <ac:picMk id="3" creationId="{1878EE8C-5D76-A9D1-F4D0-DE242124FD9F}"/>
          </ac:picMkLst>
        </pc:picChg>
        <pc:picChg chg="add del mod">
          <ac:chgData name="Paulmanuel stephen" userId="S::paulmanuel.stephen@bellevuecollege.edu::e2be83dd-c6e8-4db8-856c-b4c856769dfa" providerId="AD" clId="Web-{7EEC4DE8-EEE1-DC7C-221D-EED429341D1C}" dt="2025-06-09T02:21:57.061" v="9"/>
          <ac:picMkLst>
            <pc:docMk/>
            <pc:sldMk cId="3797776351" sldId="295"/>
            <ac:picMk id="3" creationId="{C618C57E-5407-8905-46B9-F55DF0DE6F64}"/>
          </ac:picMkLst>
        </pc:picChg>
        <pc:picChg chg="del">
          <ac:chgData name="Paulmanuel stephen" userId="S::paulmanuel.stephen@bellevuecollege.edu::e2be83dd-c6e8-4db8-856c-b4c856769dfa" providerId="AD" clId="Web-{7EEC4DE8-EEE1-DC7C-221D-EED429341D1C}" dt="2025-06-09T02:16:55.878" v="0"/>
          <ac:picMkLst>
            <pc:docMk/>
            <pc:sldMk cId="3797776351" sldId="295"/>
            <ac:picMk id="4" creationId="{0608A99C-EFB7-C3F7-B662-44B348051D0B}"/>
          </ac:picMkLst>
        </pc:picChg>
        <pc:picChg chg="add del mod">
          <ac:chgData name="Paulmanuel stephen" userId="S::paulmanuel.stephen@bellevuecollege.edu::e2be83dd-c6e8-4db8-856c-b4c856769dfa" providerId="AD" clId="Web-{7EEC4DE8-EEE1-DC7C-221D-EED429341D1C}" dt="2025-06-09T03:12:27.295" v="23"/>
          <ac:picMkLst>
            <pc:docMk/>
            <pc:sldMk cId="3797776351" sldId="295"/>
            <ac:picMk id="5" creationId="{288BECAA-ECDE-3DFC-ABBC-D565E3783500}"/>
          </ac:picMkLst>
        </pc:picChg>
      </pc:sldChg>
      <pc:sldChg chg="modNotes">
        <pc:chgData name="Paulmanuel stephen" userId="S::paulmanuel.stephen@bellevuecollege.edu::e2be83dd-c6e8-4db8-856c-b4c856769dfa" providerId="AD" clId="Web-{7EEC4DE8-EEE1-DC7C-221D-EED429341D1C}" dt="2025-06-09T04:54:05.351" v="69"/>
        <pc:sldMkLst>
          <pc:docMk/>
          <pc:sldMk cId="2881242781" sldId="302"/>
        </pc:sldMkLst>
      </pc:sldChg>
    </pc:docChg>
  </pc:docChgLst>
  <pc:docChgLst>
    <pc:chgData name="Genie Carandang" userId="S::genie.carandang@bellevuecollege.edu::1e18915e-f545-4ba3-b892-6557d8544d77" providerId="AD" clId="Web-{59AAB3A7-5DEE-39C7-916A-A5194EE199AE}"/>
    <pc:docChg chg="modSld">
      <pc:chgData name="Genie Carandang" userId="S::genie.carandang@bellevuecollege.edu::1e18915e-f545-4ba3-b892-6557d8544d77" providerId="AD" clId="Web-{59AAB3A7-5DEE-39C7-916A-A5194EE199AE}" dt="2025-06-09T03:27:51.738" v="816" actId="1076"/>
      <pc:docMkLst>
        <pc:docMk/>
      </pc:docMkLst>
      <pc:sldChg chg="modSp">
        <pc:chgData name="Genie Carandang" userId="S::genie.carandang@bellevuecollege.edu::1e18915e-f545-4ba3-b892-6557d8544d77" providerId="AD" clId="Web-{59AAB3A7-5DEE-39C7-916A-A5194EE199AE}" dt="2025-06-07T10:44:21.414" v="728" actId="20577"/>
        <pc:sldMkLst>
          <pc:docMk/>
          <pc:sldMk cId="1203726985" sldId="274"/>
        </pc:sldMkLst>
        <pc:spChg chg="mod">
          <ac:chgData name="Genie Carandang" userId="S::genie.carandang@bellevuecollege.edu::1e18915e-f545-4ba3-b892-6557d8544d77" providerId="AD" clId="Web-{59AAB3A7-5DEE-39C7-916A-A5194EE199AE}" dt="2025-06-07T10:44:21.414" v="728" actId="20577"/>
          <ac:spMkLst>
            <pc:docMk/>
            <pc:sldMk cId="1203726985" sldId="274"/>
            <ac:spMk id="2" creationId="{A60EFDF1-B315-590A-AAB1-D3F6201ED558}"/>
          </ac:spMkLst>
        </pc:spChg>
      </pc:sldChg>
      <pc:sldChg chg="modSp">
        <pc:chgData name="Genie Carandang" userId="S::genie.carandang@bellevuecollege.edu::1e18915e-f545-4ba3-b892-6557d8544d77" providerId="AD" clId="Web-{59AAB3A7-5DEE-39C7-916A-A5194EE199AE}" dt="2025-06-07T10:44:24.617" v="729" actId="20577"/>
        <pc:sldMkLst>
          <pc:docMk/>
          <pc:sldMk cId="1922082665" sldId="276"/>
        </pc:sldMkLst>
        <pc:spChg chg="mod">
          <ac:chgData name="Genie Carandang" userId="S::genie.carandang@bellevuecollege.edu::1e18915e-f545-4ba3-b892-6557d8544d77" providerId="AD" clId="Web-{59AAB3A7-5DEE-39C7-916A-A5194EE199AE}" dt="2025-06-07T10:44:24.617" v="729" actId="20577"/>
          <ac:spMkLst>
            <pc:docMk/>
            <pc:sldMk cId="1922082665" sldId="276"/>
            <ac:spMk id="2" creationId="{C975EAF4-D1F6-6534-E936-2C19A7759A75}"/>
          </ac:spMkLst>
        </pc:spChg>
      </pc:sldChg>
      <pc:sldChg chg="addSp delSp modSp">
        <pc:chgData name="Genie Carandang" userId="S::genie.carandang@bellevuecollege.edu::1e18915e-f545-4ba3-b892-6557d8544d77" providerId="AD" clId="Web-{59AAB3A7-5DEE-39C7-916A-A5194EE199AE}" dt="2025-06-07T08:16:06.381" v="573" actId="1076"/>
        <pc:sldMkLst>
          <pc:docMk/>
          <pc:sldMk cId="4140780818" sldId="277"/>
        </pc:sldMkLst>
        <pc:spChg chg="mod">
          <ac:chgData name="Genie Carandang" userId="S::genie.carandang@bellevuecollege.edu::1e18915e-f545-4ba3-b892-6557d8544d77" providerId="AD" clId="Web-{59AAB3A7-5DEE-39C7-916A-A5194EE199AE}" dt="2025-06-07T08:08:25.926" v="517" actId="20577"/>
          <ac:spMkLst>
            <pc:docMk/>
            <pc:sldMk cId="4140780818" sldId="277"/>
            <ac:spMk id="2" creationId="{320C33E7-908F-192B-ACAF-2EBF82368833}"/>
          </ac:spMkLst>
        </pc:spChg>
        <pc:spChg chg="add del mod">
          <ac:chgData name="Genie Carandang" userId="S::genie.carandang@bellevuecollege.edu::1e18915e-f545-4ba3-b892-6557d8544d77" providerId="AD" clId="Web-{59AAB3A7-5DEE-39C7-916A-A5194EE199AE}" dt="2025-06-07T08:07:33.770" v="510"/>
          <ac:spMkLst>
            <pc:docMk/>
            <pc:sldMk cId="4140780818" sldId="277"/>
            <ac:spMk id="4" creationId="{85603E19-D400-C58E-638F-5160A785E0E3}"/>
          </ac:spMkLst>
        </pc:spChg>
        <pc:spChg chg="add del">
          <ac:chgData name="Genie Carandang" userId="S::genie.carandang@bellevuecollege.edu::1e18915e-f545-4ba3-b892-6557d8544d77" providerId="AD" clId="Web-{59AAB3A7-5DEE-39C7-916A-A5194EE199AE}" dt="2025-06-07T08:10:42.646" v="524"/>
          <ac:spMkLst>
            <pc:docMk/>
            <pc:sldMk cId="4140780818" sldId="277"/>
            <ac:spMk id="11" creationId="{FC92A7DB-8F29-C796-CCCA-7C0CD655E3FE}"/>
          </ac:spMkLst>
        </pc:spChg>
        <pc:picChg chg="add mod ord">
          <ac:chgData name="Genie Carandang" userId="S::genie.carandang@bellevuecollege.edu::1e18915e-f545-4ba3-b892-6557d8544d77" providerId="AD" clId="Web-{59AAB3A7-5DEE-39C7-916A-A5194EE199AE}" dt="2025-06-07T08:13:33.928" v="555" actId="1076"/>
          <ac:picMkLst>
            <pc:docMk/>
            <pc:sldMk cId="4140780818" sldId="277"/>
            <ac:picMk id="5" creationId="{5C814479-6BDF-B974-AE52-515A6167C3B3}"/>
          </ac:picMkLst>
        </pc:picChg>
        <pc:picChg chg="del">
          <ac:chgData name="Genie Carandang" userId="S::genie.carandang@bellevuecollege.edu::1e18915e-f545-4ba3-b892-6557d8544d77" providerId="AD" clId="Web-{59AAB3A7-5DEE-39C7-916A-A5194EE199AE}" dt="2025-06-07T08:07:29.692" v="509"/>
          <ac:picMkLst>
            <pc:docMk/>
            <pc:sldMk cId="4140780818" sldId="277"/>
            <ac:picMk id="6" creationId="{44DDD6E9-444E-FBCF-842E-D0A8562E4380}"/>
          </ac:picMkLst>
        </pc:picChg>
        <pc:picChg chg="add del mod">
          <ac:chgData name="Genie Carandang" userId="S::genie.carandang@bellevuecollege.edu::1e18915e-f545-4ba3-b892-6557d8544d77" providerId="AD" clId="Web-{59AAB3A7-5DEE-39C7-916A-A5194EE199AE}" dt="2025-06-07T08:08:00.942" v="514"/>
          <ac:picMkLst>
            <pc:docMk/>
            <pc:sldMk cId="4140780818" sldId="277"/>
            <ac:picMk id="7" creationId="{3F2ABEF2-EF5E-4367-A8D1-285F8F6D7D3D}"/>
          </ac:picMkLst>
        </pc:picChg>
        <pc:picChg chg="add mod ord">
          <ac:chgData name="Genie Carandang" userId="S::genie.carandang@bellevuecollege.edu::1e18915e-f545-4ba3-b892-6557d8544d77" providerId="AD" clId="Web-{59AAB3A7-5DEE-39C7-916A-A5194EE199AE}" dt="2025-06-07T08:13:54.568" v="561" actId="1076"/>
          <ac:picMkLst>
            <pc:docMk/>
            <pc:sldMk cId="4140780818" sldId="277"/>
            <ac:picMk id="8" creationId="{3F446B34-5BAC-9E77-DC64-BD9578CFE003}"/>
          </ac:picMkLst>
        </pc:picChg>
        <pc:picChg chg="add del mod ord modCrop">
          <ac:chgData name="Genie Carandang" userId="S::genie.carandang@bellevuecollege.edu::1e18915e-f545-4ba3-b892-6557d8544d77" providerId="AD" clId="Web-{59AAB3A7-5DEE-39C7-916A-A5194EE199AE}" dt="2025-06-07T08:15:27.522" v="565"/>
          <ac:picMkLst>
            <pc:docMk/>
            <pc:sldMk cId="4140780818" sldId="277"/>
            <ac:picMk id="9" creationId="{4268AD5F-1AB2-A837-1BFA-4E933FB81644}"/>
          </ac:picMkLst>
        </pc:picChg>
        <pc:picChg chg="add mod modCrop">
          <ac:chgData name="Genie Carandang" userId="S::genie.carandang@bellevuecollege.edu::1e18915e-f545-4ba3-b892-6557d8544d77" providerId="AD" clId="Web-{59AAB3A7-5DEE-39C7-916A-A5194EE199AE}" dt="2025-06-07T08:16:06.381" v="573" actId="1076"/>
          <ac:picMkLst>
            <pc:docMk/>
            <pc:sldMk cId="4140780818" sldId="277"/>
            <ac:picMk id="12" creationId="{A81C1BF6-4083-9ED2-B6CC-33D90E969043}"/>
          </ac:picMkLst>
        </pc:picChg>
      </pc:sldChg>
      <pc:sldChg chg="addSp delSp modSp">
        <pc:chgData name="Genie Carandang" userId="S::genie.carandang@bellevuecollege.edu::1e18915e-f545-4ba3-b892-6557d8544d77" providerId="AD" clId="Web-{59AAB3A7-5DEE-39C7-916A-A5194EE199AE}" dt="2025-06-08T23:23:54.087" v="755" actId="1076"/>
        <pc:sldMkLst>
          <pc:docMk/>
          <pc:sldMk cId="2899656898" sldId="284"/>
        </pc:sldMkLst>
        <pc:spChg chg="add del mod">
          <ac:chgData name="Genie Carandang" userId="S::genie.carandang@bellevuecollege.edu::1e18915e-f545-4ba3-b892-6557d8544d77" providerId="AD" clId="Web-{59AAB3A7-5DEE-39C7-916A-A5194EE199AE}" dt="2025-06-08T23:23:29.195" v="748"/>
          <ac:spMkLst>
            <pc:docMk/>
            <pc:sldMk cId="2899656898" sldId="284"/>
            <ac:spMk id="4" creationId="{755AA798-E109-B410-AB37-152CA090FDB1}"/>
          </ac:spMkLst>
        </pc:spChg>
        <pc:spChg chg="add del mod">
          <ac:chgData name="Genie Carandang" userId="S::genie.carandang@bellevuecollege.edu::1e18915e-f545-4ba3-b892-6557d8544d77" providerId="AD" clId="Web-{59AAB3A7-5DEE-39C7-916A-A5194EE199AE}" dt="2025-06-08T23:23:36.492" v="750"/>
          <ac:spMkLst>
            <pc:docMk/>
            <pc:sldMk cId="2899656898" sldId="284"/>
            <ac:spMk id="7" creationId="{F9595604-F3EF-1D39-FBC1-FA1F360325B9}"/>
          </ac:spMkLst>
        </pc:spChg>
        <pc:picChg chg="add del">
          <ac:chgData name="Genie Carandang" userId="S::genie.carandang@bellevuecollege.edu::1e18915e-f545-4ba3-b892-6557d8544d77" providerId="AD" clId="Web-{59AAB3A7-5DEE-39C7-916A-A5194EE199AE}" dt="2025-06-08T23:23:34.961" v="749"/>
          <ac:picMkLst>
            <pc:docMk/>
            <pc:sldMk cId="2899656898" sldId="284"/>
            <ac:picMk id="6" creationId="{21886881-80D8-9FA9-0AFC-6FA9420357B0}"/>
          </ac:picMkLst>
        </pc:picChg>
        <pc:picChg chg="add mod ord">
          <ac:chgData name="Genie Carandang" userId="S::genie.carandang@bellevuecollege.edu::1e18915e-f545-4ba3-b892-6557d8544d77" providerId="AD" clId="Web-{59AAB3A7-5DEE-39C7-916A-A5194EE199AE}" dt="2025-06-08T23:23:54.087" v="755" actId="1076"/>
          <ac:picMkLst>
            <pc:docMk/>
            <pc:sldMk cId="2899656898" sldId="284"/>
            <ac:picMk id="8" creationId="{DA2DA7C6-B9BA-0069-E50E-0A8B825B01F1}"/>
          </ac:picMkLst>
        </pc:picChg>
      </pc:sldChg>
      <pc:sldChg chg="addSp delSp modSp">
        <pc:chgData name="Genie Carandang" userId="S::genie.carandang@bellevuecollege.edu::1e18915e-f545-4ba3-b892-6557d8544d77" providerId="AD" clId="Web-{59AAB3A7-5DEE-39C7-916A-A5194EE199AE}" dt="2025-06-07T10:44:10.679" v="724" actId="20577"/>
        <pc:sldMkLst>
          <pc:docMk/>
          <pc:sldMk cId="3850332987" sldId="285"/>
        </pc:sldMkLst>
        <pc:spChg chg="mod">
          <ac:chgData name="Genie Carandang" userId="S::genie.carandang@bellevuecollege.edu::1e18915e-f545-4ba3-b892-6557d8544d77" providerId="AD" clId="Web-{59AAB3A7-5DEE-39C7-916A-A5194EE199AE}" dt="2025-06-07T10:44:10.679" v="724" actId="20577"/>
          <ac:spMkLst>
            <pc:docMk/>
            <pc:sldMk cId="3850332987" sldId="285"/>
            <ac:spMk id="2" creationId="{377E006D-CAE2-A9B5-BFD4-FD71E4E56C2B}"/>
          </ac:spMkLst>
        </pc:spChg>
        <pc:spChg chg="add del mod">
          <ac:chgData name="Genie Carandang" userId="S::genie.carandang@bellevuecollege.edu::1e18915e-f545-4ba3-b892-6557d8544d77" providerId="AD" clId="Web-{59AAB3A7-5DEE-39C7-916A-A5194EE199AE}" dt="2025-06-07T10:21:32.962" v="669"/>
          <ac:spMkLst>
            <pc:docMk/>
            <pc:sldMk cId="3850332987" sldId="285"/>
            <ac:spMk id="11" creationId="{70AD0467-DD94-F4EF-95D8-B2F728FFE2CA}"/>
          </ac:spMkLst>
        </pc:spChg>
        <pc:spChg chg="add mod">
          <ac:chgData name="Genie Carandang" userId="S::genie.carandang@bellevuecollege.edu::1e18915e-f545-4ba3-b892-6557d8544d77" providerId="AD" clId="Web-{59AAB3A7-5DEE-39C7-916A-A5194EE199AE}" dt="2025-06-07T10:27:48.441" v="722" actId="14100"/>
          <ac:spMkLst>
            <pc:docMk/>
            <pc:sldMk cId="3850332987" sldId="285"/>
            <ac:spMk id="15" creationId="{3DD9F921-D2C8-0DAD-C84C-9FBBD55263CC}"/>
          </ac:spMkLst>
        </pc:spChg>
        <pc:picChg chg="add mod">
          <ac:chgData name="Genie Carandang" userId="S::genie.carandang@bellevuecollege.edu::1e18915e-f545-4ba3-b892-6557d8544d77" providerId="AD" clId="Web-{59AAB3A7-5DEE-39C7-916A-A5194EE199AE}" dt="2025-06-07T10:24:45.647" v="708"/>
          <ac:picMkLst>
            <pc:docMk/>
            <pc:sldMk cId="3850332987" sldId="285"/>
            <ac:picMk id="3" creationId="{756BA31D-819A-1D40-F351-141E96795E20}"/>
          </ac:picMkLst>
        </pc:picChg>
        <pc:picChg chg="add del mod">
          <ac:chgData name="Genie Carandang" userId="S::genie.carandang@bellevuecollege.edu::1e18915e-f545-4ba3-b892-6557d8544d77" providerId="AD" clId="Web-{59AAB3A7-5DEE-39C7-916A-A5194EE199AE}" dt="2025-06-07T10:19:49.721" v="650"/>
          <ac:picMkLst>
            <pc:docMk/>
            <pc:sldMk cId="3850332987" sldId="285"/>
            <ac:picMk id="4" creationId="{DF474E4C-9996-AA05-29CD-090032E1561B}"/>
          </ac:picMkLst>
        </pc:picChg>
        <pc:picChg chg="del mod">
          <ac:chgData name="Genie Carandang" userId="S::genie.carandang@bellevuecollege.edu::1e18915e-f545-4ba3-b892-6557d8544d77" providerId="AD" clId="Web-{59AAB3A7-5DEE-39C7-916A-A5194EE199AE}" dt="2025-06-07T10:21:21.868" v="666"/>
          <ac:picMkLst>
            <pc:docMk/>
            <pc:sldMk cId="3850332987" sldId="285"/>
            <ac:picMk id="5" creationId="{E3FE7AA6-CDE2-4E2F-0CB8-7CAD6A5E3C39}"/>
          </ac:picMkLst>
        </pc:picChg>
        <pc:picChg chg="add mod">
          <ac:chgData name="Genie Carandang" userId="S::genie.carandang@bellevuecollege.edu::1e18915e-f545-4ba3-b892-6557d8544d77" providerId="AD" clId="Web-{59AAB3A7-5DEE-39C7-916A-A5194EE199AE}" dt="2025-06-07T10:24:45.647" v="709"/>
          <ac:picMkLst>
            <pc:docMk/>
            <pc:sldMk cId="3850332987" sldId="285"/>
            <ac:picMk id="6" creationId="{676C4B0F-BDD5-51E1-5DBA-E8DE53B0FB75}"/>
          </ac:picMkLst>
        </pc:picChg>
        <pc:picChg chg="del">
          <ac:chgData name="Genie Carandang" userId="S::genie.carandang@bellevuecollege.edu::1e18915e-f545-4ba3-b892-6557d8544d77" providerId="AD" clId="Web-{59AAB3A7-5DEE-39C7-916A-A5194EE199AE}" dt="2025-06-07T10:19:27.891" v="648"/>
          <ac:picMkLst>
            <pc:docMk/>
            <pc:sldMk cId="3850332987" sldId="285"/>
            <ac:picMk id="7" creationId="{182CE97D-7C01-8E45-C6BD-A552BD0376CB}"/>
          </ac:picMkLst>
        </pc:picChg>
        <pc:picChg chg="add del mod">
          <ac:chgData name="Genie Carandang" userId="S::genie.carandang@bellevuecollege.edu::1e18915e-f545-4ba3-b892-6557d8544d77" providerId="AD" clId="Web-{59AAB3A7-5DEE-39C7-916A-A5194EE199AE}" dt="2025-06-07T10:21:31.634" v="668"/>
          <ac:picMkLst>
            <pc:docMk/>
            <pc:sldMk cId="3850332987" sldId="285"/>
            <ac:picMk id="8" creationId="{117BAC57-C993-2CB4-5435-E0F2E0A50A80}"/>
          </ac:picMkLst>
        </pc:picChg>
        <pc:picChg chg="add mod ord">
          <ac:chgData name="Genie Carandang" userId="S::genie.carandang@bellevuecollege.edu::1e18915e-f545-4ba3-b892-6557d8544d77" providerId="AD" clId="Web-{59AAB3A7-5DEE-39C7-916A-A5194EE199AE}" dt="2025-06-07T10:24:57.476" v="713"/>
          <ac:picMkLst>
            <pc:docMk/>
            <pc:sldMk cId="3850332987" sldId="285"/>
            <ac:picMk id="12" creationId="{D4779C2A-9B86-44F6-467A-06FDCDAFA4BA}"/>
          </ac:picMkLst>
        </pc:picChg>
        <pc:picChg chg="add mod">
          <ac:chgData name="Genie Carandang" userId="S::genie.carandang@bellevuecollege.edu::1e18915e-f545-4ba3-b892-6557d8544d77" providerId="AD" clId="Web-{59AAB3A7-5DEE-39C7-916A-A5194EE199AE}" dt="2025-06-07T10:28:08.974" v="723" actId="1076"/>
          <ac:picMkLst>
            <pc:docMk/>
            <pc:sldMk cId="3850332987" sldId="285"/>
            <ac:picMk id="13" creationId="{C40764B6-1E2D-8906-6E1F-7EA705118D43}"/>
          </ac:picMkLst>
        </pc:picChg>
        <pc:picChg chg="add mod modCrop">
          <ac:chgData name="Genie Carandang" userId="S::genie.carandang@bellevuecollege.edu::1e18915e-f545-4ba3-b892-6557d8544d77" providerId="AD" clId="Web-{59AAB3A7-5DEE-39C7-916A-A5194EE199AE}" dt="2025-06-07T10:24:33.412" v="701" actId="1076"/>
          <ac:picMkLst>
            <pc:docMk/>
            <pc:sldMk cId="3850332987" sldId="285"/>
            <ac:picMk id="14" creationId="{7D936A9A-659B-2AB2-52DC-8D40B1966DEB}"/>
          </ac:picMkLst>
        </pc:picChg>
      </pc:sldChg>
      <pc:sldChg chg="addSp delSp modSp">
        <pc:chgData name="Genie Carandang" userId="S::genie.carandang@bellevuecollege.edu::1e18915e-f545-4ba3-b892-6557d8544d77" providerId="AD" clId="Web-{59AAB3A7-5DEE-39C7-916A-A5194EE199AE}" dt="2025-06-07T05:54:21.483" v="5"/>
        <pc:sldMkLst>
          <pc:docMk/>
          <pc:sldMk cId="1812234924" sldId="286"/>
        </pc:sldMkLst>
        <pc:spChg chg="mod">
          <ac:chgData name="Genie Carandang" userId="S::genie.carandang@bellevuecollege.edu::1e18915e-f545-4ba3-b892-6557d8544d77" providerId="AD" clId="Web-{59AAB3A7-5DEE-39C7-916A-A5194EE199AE}" dt="2025-06-07T05:54:21.483" v="5"/>
          <ac:spMkLst>
            <pc:docMk/>
            <pc:sldMk cId="1812234924" sldId="286"/>
            <ac:spMk id="3" creationId="{3DECDB15-0259-4BC7-3114-F8F5F1F824F4}"/>
          </ac:spMkLst>
        </pc:spChg>
        <pc:spChg chg="add del">
          <ac:chgData name="Genie Carandang" userId="S::genie.carandang@bellevuecollege.edu::1e18915e-f545-4ba3-b892-6557d8544d77" providerId="AD" clId="Web-{59AAB3A7-5DEE-39C7-916A-A5194EE199AE}" dt="2025-06-07T05:54:21.483" v="5"/>
          <ac:spMkLst>
            <pc:docMk/>
            <pc:sldMk cId="1812234924" sldId="286"/>
            <ac:spMk id="77" creationId="{5A0118C5-4F8D-4CF4-BADD-53FEACC6C42A}"/>
          </ac:spMkLst>
        </pc:spChg>
        <pc:spChg chg="add del">
          <ac:chgData name="Genie Carandang" userId="S::genie.carandang@bellevuecollege.edu::1e18915e-f545-4ba3-b892-6557d8544d77" providerId="AD" clId="Web-{59AAB3A7-5DEE-39C7-916A-A5194EE199AE}" dt="2025-06-07T05:54:21.483" v="5"/>
          <ac:spMkLst>
            <pc:docMk/>
            <pc:sldMk cId="1812234924" sldId="286"/>
            <ac:spMk id="79" creationId="{4E0A5C5C-2A95-428E-9F6A-0D29EBD57C9F}"/>
          </ac:spMkLst>
        </pc:spChg>
        <pc:spChg chg="add del">
          <ac:chgData name="Genie Carandang" userId="S::genie.carandang@bellevuecollege.edu::1e18915e-f545-4ba3-b892-6557d8544d77" providerId="AD" clId="Web-{59AAB3A7-5DEE-39C7-916A-A5194EE199AE}" dt="2025-06-07T05:54:21.483" v="5"/>
          <ac:spMkLst>
            <pc:docMk/>
            <pc:sldMk cId="1812234924" sldId="286"/>
            <ac:spMk id="102" creationId="{5A0118C5-4F8D-4CF4-BADD-53FEACC6C42A}"/>
          </ac:spMkLst>
        </pc:spChg>
        <pc:spChg chg="add del">
          <ac:chgData name="Genie Carandang" userId="S::genie.carandang@bellevuecollege.edu::1e18915e-f545-4ba3-b892-6557d8544d77" providerId="AD" clId="Web-{59AAB3A7-5DEE-39C7-916A-A5194EE199AE}" dt="2025-06-07T05:54:21.483" v="5"/>
          <ac:spMkLst>
            <pc:docMk/>
            <pc:sldMk cId="1812234924" sldId="286"/>
            <ac:spMk id="108" creationId="{4E0A5C5C-2A95-428E-9F6A-0D29EBD57C9F}"/>
          </ac:spMkLst>
        </pc:spChg>
        <pc:grpChg chg="add del">
          <ac:chgData name="Genie Carandang" userId="S::genie.carandang@bellevuecollege.edu::1e18915e-f545-4ba3-b892-6557d8544d77" providerId="AD" clId="Web-{59AAB3A7-5DEE-39C7-916A-A5194EE199AE}" dt="2025-06-07T05:54:21.483" v="5"/>
          <ac:grpSpMkLst>
            <pc:docMk/>
            <pc:sldMk cId="1812234924" sldId="286"/>
            <ac:grpSpMk id="78" creationId="{2A638C7D-9088-41A9-88A0-7357157BC168}"/>
          </ac:grpSpMkLst>
        </pc:grpChg>
        <pc:grpChg chg="add del">
          <ac:chgData name="Genie Carandang" userId="S::genie.carandang@bellevuecollege.edu::1e18915e-f545-4ba3-b892-6557d8544d77" providerId="AD" clId="Web-{59AAB3A7-5DEE-39C7-916A-A5194EE199AE}" dt="2025-06-07T05:54:21.483" v="5"/>
          <ac:grpSpMkLst>
            <pc:docMk/>
            <pc:sldMk cId="1812234924" sldId="286"/>
            <ac:grpSpMk id="81" creationId="{3F219210-B16A-47B6-9AA8-207DAFF37E66}"/>
          </ac:grpSpMkLst>
        </pc:grpChg>
        <pc:grpChg chg="add del">
          <ac:chgData name="Genie Carandang" userId="S::genie.carandang@bellevuecollege.edu::1e18915e-f545-4ba3-b892-6557d8544d77" providerId="AD" clId="Web-{59AAB3A7-5DEE-39C7-916A-A5194EE199AE}" dt="2025-06-07T05:54:21.483" v="5"/>
          <ac:grpSpMkLst>
            <pc:docMk/>
            <pc:sldMk cId="1812234924" sldId="286"/>
            <ac:grpSpMk id="92" creationId="{582A903B-6B78-4F0A-B7C9-3D80499020B8}"/>
          </ac:grpSpMkLst>
        </pc:grpChg>
        <pc:grpChg chg="add del">
          <ac:chgData name="Genie Carandang" userId="S::genie.carandang@bellevuecollege.edu::1e18915e-f545-4ba3-b892-6557d8544d77" providerId="AD" clId="Web-{59AAB3A7-5DEE-39C7-916A-A5194EE199AE}" dt="2025-06-07T05:54:21.483" v="5"/>
          <ac:grpSpMkLst>
            <pc:docMk/>
            <pc:sldMk cId="1812234924" sldId="286"/>
            <ac:grpSpMk id="104" creationId="{2A638C7D-9088-41A9-88A0-7357157BC168}"/>
          </ac:grpSpMkLst>
        </pc:grpChg>
        <pc:grpChg chg="add del">
          <ac:chgData name="Genie Carandang" userId="S::genie.carandang@bellevuecollege.edu::1e18915e-f545-4ba3-b892-6557d8544d77" providerId="AD" clId="Web-{59AAB3A7-5DEE-39C7-916A-A5194EE199AE}" dt="2025-06-07T05:54:21.483" v="5"/>
          <ac:grpSpMkLst>
            <pc:docMk/>
            <pc:sldMk cId="1812234924" sldId="286"/>
            <ac:grpSpMk id="110" creationId="{3F219210-B16A-47B6-9AA8-207DAFF37E66}"/>
          </ac:grpSpMkLst>
        </pc:grpChg>
      </pc:sldChg>
      <pc:sldChg chg="modSp">
        <pc:chgData name="Genie Carandang" userId="S::genie.carandang@bellevuecollege.edu::1e18915e-f545-4ba3-b892-6557d8544d77" providerId="AD" clId="Web-{59AAB3A7-5DEE-39C7-916A-A5194EE199AE}" dt="2025-06-07T10:48:46.761" v="746" actId="20577"/>
        <pc:sldMkLst>
          <pc:docMk/>
          <pc:sldMk cId="2885674097" sldId="287"/>
        </pc:sldMkLst>
        <pc:spChg chg="mod">
          <ac:chgData name="Genie Carandang" userId="S::genie.carandang@bellevuecollege.edu::1e18915e-f545-4ba3-b892-6557d8544d77" providerId="AD" clId="Web-{59AAB3A7-5DEE-39C7-916A-A5194EE199AE}" dt="2025-06-07T10:48:28.775" v="740" actId="20577"/>
          <ac:spMkLst>
            <pc:docMk/>
            <pc:sldMk cId="2885674097" sldId="287"/>
            <ac:spMk id="6" creationId="{B68A6702-7B57-7436-9157-6EBAB9544ED1}"/>
          </ac:spMkLst>
        </pc:spChg>
        <pc:spChg chg="mod">
          <ac:chgData name="Genie Carandang" userId="S::genie.carandang@bellevuecollege.edu::1e18915e-f545-4ba3-b892-6557d8544d77" providerId="AD" clId="Web-{59AAB3A7-5DEE-39C7-916A-A5194EE199AE}" dt="2025-06-07T10:48:46.761" v="746" actId="20577"/>
          <ac:spMkLst>
            <pc:docMk/>
            <pc:sldMk cId="2885674097" sldId="287"/>
            <ac:spMk id="7" creationId="{8646ABF0-3118-0377-0618-8B65BDD63D65}"/>
          </ac:spMkLst>
        </pc:spChg>
        <pc:spChg chg="mod">
          <ac:chgData name="Genie Carandang" userId="S::genie.carandang@bellevuecollege.edu::1e18915e-f545-4ba3-b892-6557d8544d77" providerId="AD" clId="Web-{59AAB3A7-5DEE-39C7-916A-A5194EE199AE}" dt="2025-06-07T10:48:34.744" v="742" actId="20577"/>
          <ac:spMkLst>
            <pc:docMk/>
            <pc:sldMk cId="2885674097" sldId="287"/>
            <ac:spMk id="9" creationId="{A2D2641E-0A50-89FF-28F4-67961DA934A8}"/>
          </ac:spMkLst>
        </pc:spChg>
      </pc:sldChg>
      <pc:sldChg chg="addSp modSp">
        <pc:chgData name="Genie Carandang" userId="S::genie.carandang@bellevuecollege.edu::1e18915e-f545-4ba3-b892-6557d8544d77" providerId="AD" clId="Web-{59AAB3A7-5DEE-39C7-916A-A5194EE199AE}" dt="2025-06-09T03:27:51.738" v="816" actId="1076"/>
        <pc:sldMkLst>
          <pc:docMk/>
          <pc:sldMk cId="3797776351" sldId="295"/>
        </pc:sldMkLst>
        <pc:picChg chg="add mod">
          <ac:chgData name="Genie Carandang" userId="S::genie.carandang@bellevuecollege.edu::1e18915e-f545-4ba3-b892-6557d8544d77" providerId="AD" clId="Web-{59AAB3A7-5DEE-39C7-916A-A5194EE199AE}" dt="2025-06-09T03:27:51.738" v="816" actId="1076"/>
          <ac:picMkLst>
            <pc:docMk/>
            <pc:sldMk cId="3797776351" sldId="295"/>
            <ac:picMk id="4" creationId="{F0C308E2-E748-FA47-C24D-4624BD202A0D}"/>
          </ac:picMkLst>
        </pc:picChg>
      </pc:sldChg>
      <pc:sldChg chg="addSp delSp modSp modNotes">
        <pc:chgData name="Genie Carandang" userId="S::genie.carandang@bellevuecollege.edu::1e18915e-f545-4ba3-b892-6557d8544d77" providerId="AD" clId="Web-{59AAB3A7-5DEE-39C7-916A-A5194EE199AE}" dt="2025-06-08T23:29:42.285" v="809" actId="20577"/>
        <pc:sldMkLst>
          <pc:docMk/>
          <pc:sldMk cId="523889003" sldId="299"/>
        </pc:sldMkLst>
        <pc:spChg chg="mod">
          <ac:chgData name="Genie Carandang" userId="S::genie.carandang@bellevuecollege.edu::1e18915e-f545-4ba3-b892-6557d8544d77" providerId="AD" clId="Web-{59AAB3A7-5DEE-39C7-916A-A5194EE199AE}" dt="2025-06-07T08:04:48.816" v="503"/>
          <ac:spMkLst>
            <pc:docMk/>
            <pc:sldMk cId="523889003" sldId="299"/>
            <ac:spMk id="2" creationId="{EC6ABD52-298B-2AB8-5AEE-43682EF618A0}"/>
          </ac:spMkLst>
        </pc:spChg>
        <pc:spChg chg="add mod ord">
          <ac:chgData name="Genie Carandang" userId="S::genie.carandang@bellevuecollege.edu::1e18915e-f545-4ba3-b892-6557d8544d77" providerId="AD" clId="Web-{59AAB3A7-5DEE-39C7-916A-A5194EE199AE}" dt="2025-06-08T23:29:42.285" v="809" actId="20577"/>
          <ac:spMkLst>
            <pc:docMk/>
            <pc:sldMk cId="523889003" sldId="299"/>
            <ac:spMk id="5" creationId="{6A0E72AC-93AC-2BF3-B544-93013BD6CC2D}"/>
          </ac:spMkLst>
        </pc:spChg>
        <pc:spChg chg="del">
          <ac:chgData name="Genie Carandang" userId="S::genie.carandang@bellevuecollege.edu::1e18915e-f545-4ba3-b892-6557d8544d77" providerId="AD" clId="Web-{59AAB3A7-5DEE-39C7-916A-A5194EE199AE}" dt="2025-06-07T07:56:05.609" v="306"/>
          <ac:spMkLst>
            <pc:docMk/>
            <pc:sldMk cId="523889003" sldId="299"/>
            <ac:spMk id="14" creationId="{A4AC5506-6312-4701-8D3C-40187889A947}"/>
          </ac:spMkLst>
        </pc:spChg>
        <pc:spChg chg="add del">
          <ac:chgData name="Genie Carandang" userId="S::genie.carandang@bellevuecollege.edu::1e18915e-f545-4ba3-b892-6557d8544d77" providerId="AD" clId="Web-{59AAB3A7-5DEE-39C7-916A-A5194EE199AE}" dt="2025-06-07T07:56:23.609" v="309"/>
          <ac:spMkLst>
            <pc:docMk/>
            <pc:sldMk cId="523889003" sldId="299"/>
            <ac:spMk id="19" creationId="{2B97F24A-32CE-4C1C-A50D-3016B394DCFB}"/>
          </ac:spMkLst>
        </pc:spChg>
        <pc:spChg chg="add del">
          <ac:chgData name="Genie Carandang" userId="S::genie.carandang@bellevuecollege.edu::1e18915e-f545-4ba3-b892-6557d8544d77" providerId="AD" clId="Web-{59AAB3A7-5DEE-39C7-916A-A5194EE199AE}" dt="2025-06-07T07:56:23.609" v="309"/>
          <ac:spMkLst>
            <pc:docMk/>
            <pc:sldMk cId="523889003" sldId="299"/>
            <ac:spMk id="21" creationId="{CD8B4F24-440B-49E9-B85D-733523DC064B}"/>
          </ac:spMkLst>
        </pc:spChg>
        <pc:spChg chg="add del">
          <ac:chgData name="Genie Carandang" userId="S::genie.carandang@bellevuecollege.edu::1e18915e-f545-4ba3-b892-6557d8544d77" providerId="AD" clId="Web-{59AAB3A7-5DEE-39C7-916A-A5194EE199AE}" dt="2025-06-07T08:04:48.816" v="503"/>
          <ac:spMkLst>
            <pc:docMk/>
            <pc:sldMk cId="523889003" sldId="299"/>
            <ac:spMk id="26" creationId="{3AFE8227-C443-417B-BA91-520EB1EF4559}"/>
          </ac:spMkLst>
        </pc:spChg>
        <pc:spChg chg="add del">
          <ac:chgData name="Genie Carandang" userId="S::genie.carandang@bellevuecollege.edu::1e18915e-f545-4ba3-b892-6557d8544d77" providerId="AD" clId="Web-{59AAB3A7-5DEE-39C7-916A-A5194EE199AE}" dt="2025-06-07T08:04:48.816" v="503"/>
          <ac:spMkLst>
            <pc:docMk/>
            <pc:sldMk cId="523889003" sldId="299"/>
            <ac:spMk id="28" creationId="{907741FC-B544-4A6E-B831-6789D042333D}"/>
          </ac:spMkLst>
        </pc:spChg>
        <pc:spChg chg="add del">
          <ac:chgData name="Genie Carandang" userId="S::genie.carandang@bellevuecollege.edu::1e18915e-f545-4ba3-b892-6557d8544d77" providerId="AD" clId="Web-{59AAB3A7-5DEE-39C7-916A-A5194EE199AE}" dt="2025-06-07T08:04:48.816" v="503"/>
          <ac:spMkLst>
            <pc:docMk/>
            <pc:sldMk cId="523889003" sldId="299"/>
            <ac:spMk id="30" creationId="{3F0BE7ED-7814-4273-B18A-F26CC0380380}"/>
          </ac:spMkLst>
        </pc:spChg>
        <pc:spChg chg="add">
          <ac:chgData name="Genie Carandang" userId="S::genie.carandang@bellevuecollege.edu::1e18915e-f545-4ba3-b892-6557d8544d77" providerId="AD" clId="Web-{59AAB3A7-5DEE-39C7-916A-A5194EE199AE}" dt="2025-06-07T08:04:48.816" v="503"/>
          <ac:spMkLst>
            <pc:docMk/>
            <pc:sldMk cId="523889003" sldId="299"/>
            <ac:spMk id="35" creationId="{2B97F24A-32CE-4C1C-A50D-3016B394DCFB}"/>
          </ac:spMkLst>
        </pc:spChg>
        <pc:spChg chg="add">
          <ac:chgData name="Genie Carandang" userId="S::genie.carandang@bellevuecollege.edu::1e18915e-f545-4ba3-b892-6557d8544d77" providerId="AD" clId="Web-{59AAB3A7-5DEE-39C7-916A-A5194EE199AE}" dt="2025-06-07T08:04:48.816" v="503"/>
          <ac:spMkLst>
            <pc:docMk/>
            <pc:sldMk cId="523889003" sldId="299"/>
            <ac:spMk id="37" creationId="{CD8B4F24-440B-49E9-B85D-733523DC064B}"/>
          </ac:spMkLst>
        </pc:spChg>
        <pc:picChg chg="del mod ord">
          <ac:chgData name="Genie Carandang" userId="S::genie.carandang@bellevuecollege.edu::1e18915e-f545-4ba3-b892-6557d8544d77" providerId="AD" clId="Web-{59AAB3A7-5DEE-39C7-916A-A5194EE199AE}" dt="2025-06-07T08:00:38.987" v="385"/>
          <ac:picMkLst>
            <pc:docMk/>
            <pc:sldMk cId="523889003" sldId="299"/>
            <ac:picMk id="3" creationId="{48BCFD22-39D6-9E17-9845-CA27FE9A7AF7}"/>
          </ac:picMkLst>
        </pc:picChg>
        <pc:picChg chg="del">
          <ac:chgData name="Genie Carandang" userId="S::genie.carandang@bellevuecollege.edu::1e18915e-f545-4ba3-b892-6557d8544d77" providerId="AD" clId="Web-{59AAB3A7-5DEE-39C7-916A-A5194EE199AE}" dt="2025-06-07T07:53:52.764" v="252"/>
          <ac:picMkLst>
            <pc:docMk/>
            <pc:sldMk cId="523889003" sldId="299"/>
            <ac:picMk id="4" creationId="{931841C8-ED22-762F-68C4-258DDC99ACBD}"/>
          </ac:picMkLst>
        </pc:picChg>
        <pc:picChg chg="add del mod">
          <ac:chgData name="Genie Carandang" userId="S::genie.carandang@bellevuecollege.edu::1e18915e-f545-4ba3-b892-6557d8544d77" providerId="AD" clId="Web-{59AAB3A7-5DEE-39C7-916A-A5194EE199AE}" dt="2025-06-07T07:58:04.062" v="357"/>
          <ac:picMkLst>
            <pc:docMk/>
            <pc:sldMk cId="523889003" sldId="299"/>
            <ac:picMk id="6" creationId="{2BBBF3EE-A4BC-44A9-0502-2AF690177C65}"/>
          </ac:picMkLst>
        </pc:picChg>
        <pc:picChg chg="add del mod modCrop">
          <ac:chgData name="Genie Carandang" userId="S::genie.carandang@bellevuecollege.edu::1e18915e-f545-4ba3-b892-6557d8544d77" providerId="AD" clId="Web-{59AAB3A7-5DEE-39C7-916A-A5194EE199AE}" dt="2025-06-07T08:04:44.269" v="502"/>
          <ac:picMkLst>
            <pc:docMk/>
            <pc:sldMk cId="523889003" sldId="299"/>
            <ac:picMk id="7" creationId="{E782BBA5-A57D-5F56-6F65-34E4DFAD5BE0}"/>
          </ac:picMkLst>
        </pc:picChg>
        <pc:picChg chg="add del mod ord">
          <ac:chgData name="Genie Carandang" userId="S::genie.carandang@bellevuecollege.edu::1e18915e-f545-4ba3-b892-6557d8544d77" providerId="AD" clId="Web-{59AAB3A7-5DEE-39C7-916A-A5194EE199AE}" dt="2025-06-07T08:00:45.252" v="388"/>
          <ac:picMkLst>
            <pc:docMk/>
            <pc:sldMk cId="523889003" sldId="299"/>
            <ac:picMk id="8" creationId="{CCC350BB-8D06-44FB-1C99-C1336DA327DE}"/>
          </ac:picMkLst>
        </pc:picChg>
        <pc:picChg chg="add mod modCrop">
          <ac:chgData name="Genie Carandang" userId="S::genie.carandang@bellevuecollege.edu::1e18915e-f545-4ba3-b892-6557d8544d77" providerId="AD" clId="Web-{59AAB3A7-5DEE-39C7-916A-A5194EE199AE}" dt="2025-06-07T09:29:59.126" v="584"/>
          <ac:picMkLst>
            <pc:docMk/>
            <pc:sldMk cId="523889003" sldId="299"/>
            <ac:picMk id="9" creationId="{391B7D1F-397C-E160-C589-0DC3F32F9BBD}"/>
          </ac:picMkLst>
        </pc:picChg>
        <pc:picChg chg="add mod modCrop">
          <ac:chgData name="Genie Carandang" userId="S::genie.carandang@bellevuecollege.edu::1e18915e-f545-4ba3-b892-6557d8544d77" providerId="AD" clId="Web-{59AAB3A7-5DEE-39C7-916A-A5194EE199AE}" dt="2025-06-07T09:30:08.533" v="586"/>
          <ac:picMkLst>
            <pc:docMk/>
            <pc:sldMk cId="523889003" sldId="299"/>
            <ac:picMk id="10" creationId="{453148B8-86F9-A6F7-62FF-5BFA6540D788}"/>
          </ac:picMkLst>
        </pc:picChg>
      </pc:sldChg>
      <pc:sldChg chg="modSp">
        <pc:chgData name="Genie Carandang" userId="S::genie.carandang@bellevuecollege.edu::1e18915e-f545-4ba3-b892-6557d8544d77" providerId="AD" clId="Web-{59AAB3A7-5DEE-39C7-916A-A5194EE199AE}" dt="2025-06-07T09:56:24.587" v="642" actId="20577"/>
        <pc:sldMkLst>
          <pc:docMk/>
          <pc:sldMk cId="1343847929" sldId="303"/>
        </pc:sldMkLst>
        <pc:graphicFrameChg chg="modGraphic">
          <ac:chgData name="Genie Carandang" userId="S::genie.carandang@bellevuecollege.edu::1e18915e-f545-4ba3-b892-6557d8544d77" providerId="AD" clId="Web-{59AAB3A7-5DEE-39C7-916A-A5194EE199AE}" dt="2025-06-07T09:56:24.587" v="642" actId="20577"/>
          <ac:graphicFrameMkLst>
            <pc:docMk/>
            <pc:sldMk cId="1343847929" sldId="303"/>
            <ac:graphicFrameMk id="36" creationId="{F8B74381-95B8-15E0-4485-1B160D17039C}"/>
          </ac:graphicFrameMkLst>
        </pc:graphicFrameChg>
      </pc:sldChg>
      <pc:sldChg chg="addSp delSp modSp modNotes">
        <pc:chgData name="Genie Carandang" userId="S::genie.carandang@bellevuecollege.edu::1e18915e-f545-4ba3-b892-6557d8544d77" providerId="AD" clId="Web-{59AAB3A7-5DEE-39C7-916A-A5194EE199AE}" dt="2025-06-07T09:29:46.078" v="582"/>
        <pc:sldMkLst>
          <pc:docMk/>
          <pc:sldMk cId="3846278635" sldId="304"/>
        </pc:sldMkLst>
        <pc:spChg chg="mod">
          <ac:chgData name="Genie Carandang" userId="S::genie.carandang@bellevuecollege.edu::1e18915e-f545-4ba3-b892-6557d8544d77" providerId="AD" clId="Web-{59AAB3A7-5DEE-39C7-916A-A5194EE199AE}" dt="2025-06-07T07:46:06.262" v="170"/>
          <ac:spMkLst>
            <pc:docMk/>
            <pc:sldMk cId="3846278635" sldId="304"/>
            <ac:spMk id="2" creationId="{A6679AB7-74C0-EDA4-6016-9104F3F703AE}"/>
          </ac:spMkLst>
        </pc:spChg>
        <pc:spChg chg="add mod">
          <ac:chgData name="Genie Carandang" userId="S::genie.carandang@bellevuecollege.edu::1e18915e-f545-4ba3-b892-6557d8544d77" providerId="AD" clId="Web-{59AAB3A7-5DEE-39C7-916A-A5194EE199AE}" dt="2025-06-07T07:46:31.778" v="179" actId="20577"/>
          <ac:spMkLst>
            <pc:docMk/>
            <pc:sldMk cId="3846278635" sldId="304"/>
            <ac:spMk id="5" creationId="{8049E327-078E-F3DB-3528-84AA16105C26}"/>
          </ac:spMkLst>
        </pc:spChg>
        <pc:spChg chg="del">
          <ac:chgData name="Genie Carandang" userId="S::genie.carandang@bellevuecollege.edu::1e18915e-f545-4ba3-b892-6557d8544d77" providerId="AD" clId="Web-{59AAB3A7-5DEE-39C7-916A-A5194EE199AE}" dt="2025-06-07T07:46:06.262" v="170"/>
          <ac:spMkLst>
            <pc:docMk/>
            <pc:sldMk cId="3846278635" sldId="304"/>
            <ac:spMk id="14" creationId="{EF6EAFDB-F3F0-82EB-1125-08B393E561DA}"/>
          </ac:spMkLst>
        </pc:spChg>
        <pc:spChg chg="add">
          <ac:chgData name="Genie Carandang" userId="S::genie.carandang@bellevuecollege.edu::1e18915e-f545-4ba3-b892-6557d8544d77" providerId="AD" clId="Web-{59AAB3A7-5DEE-39C7-916A-A5194EE199AE}" dt="2025-06-07T07:46:06.262" v="170"/>
          <ac:spMkLst>
            <pc:docMk/>
            <pc:sldMk cId="3846278635" sldId="304"/>
            <ac:spMk id="19" creationId="{2B97F24A-32CE-4C1C-A50D-3016B394DCFB}"/>
          </ac:spMkLst>
        </pc:spChg>
        <pc:spChg chg="add">
          <ac:chgData name="Genie Carandang" userId="S::genie.carandang@bellevuecollege.edu::1e18915e-f545-4ba3-b892-6557d8544d77" providerId="AD" clId="Web-{59AAB3A7-5DEE-39C7-916A-A5194EE199AE}" dt="2025-06-07T07:46:06.262" v="170"/>
          <ac:spMkLst>
            <pc:docMk/>
            <pc:sldMk cId="3846278635" sldId="304"/>
            <ac:spMk id="21" creationId="{6357EC4F-235E-4222-A36F-C7878ACE37F2}"/>
          </ac:spMkLst>
        </pc:spChg>
        <pc:picChg chg="del">
          <ac:chgData name="Genie Carandang" userId="S::genie.carandang@bellevuecollege.edu::1e18915e-f545-4ba3-b892-6557d8544d77" providerId="AD" clId="Web-{59AAB3A7-5DEE-39C7-916A-A5194EE199AE}" dt="2025-06-07T07:42:09.243" v="22"/>
          <ac:picMkLst>
            <pc:docMk/>
            <pc:sldMk cId="3846278635" sldId="304"/>
            <ac:picMk id="3" creationId="{D8FBC4F8-99D7-0442-4CD0-9F1EA69ECCCE}"/>
          </ac:picMkLst>
        </pc:picChg>
        <pc:picChg chg="add mod ord">
          <ac:chgData name="Genie Carandang" userId="S::genie.carandang@bellevuecollege.edu::1e18915e-f545-4ba3-b892-6557d8544d77" providerId="AD" clId="Web-{59AAB3A7-5DEE-39C7-916A-A5194EE199AE}" dt="2025-06-07T07:46:27.981" v="177" actId="1076"/>
          <ac:picMkLst>
            <pc:docMk/>
            <pc:sldMk cId="3846278635" sldId="304"/>
            <ac:picMk id="4" creationId="{F7B01E6A-D545-C099-160C-60FE50F60A6B}"/>
          </ac:picMkLst>
        </pc:picChg>
      </pc:sldChg>
    </pc:docChg>
  </pc:docChgLst>
  <pc:docChgLst>
    <pc:chgData name="Paulmanuel stephen" userId="S::paulmanuel.stephen@bellevuecollege.edu::e2be83dd-c6e8-4db8-856c-b4c856769dfa" providerId="AD" clId="Web-{C61D91FA-A22A-CCFD-65B8-15698C82D76E}"/>
    <pc:docChg chg="modSld">
      <pc:chgData name="Paulmanuel stephen" userId="S::paulmanuel.stephen@bellevuecollege.edu::e2be83dd-c6e8-4db8-856c-b4c856769dfa" providerId="AD" clId="Web-{C61D91FA-A22A-CCFD-65B8-15698C82D76E}" dt="2025-05-31T22:49:44.248" v="27"/>
      <pc:docMkLst>
        <pc:docMk/>
      </pc:docMkLst>
      <pc:sldChg chg="modNotes">
        <pc:chgData name="Paulmanuel stephen" userId="S::paulmanuel.stephen@bellevuecollege.edu::e2be83dd-c6e8-4db8-856c-b4c856769dfa" providerId="AD" clId="Web-{C61D91FA-A22A-CCFD-65B8-15698C82D76E}" dt="2025-05-31T22:49:44.248" v="27"/>
        <pc:sldMkLst>
          <pc:docMk/>
          <pc:sldMk cId="0" sldId="265"/>
        </pc:sldMkLst>
      </pc:sldChg>
      <pc:sldChg chg="modNotes">
        <pc:chgData name="Paulmanuel stephen" userId="S::paulmanuel.stephen@bellevuecollege.edu::e2be83dd-c6e8-4db8-856c-b4c856769dfa" providerId="AD" clId="Web-{C61D91FA-A22A-CCFD-65B8-15698C82D76E}" dt="2025-05-31T19:15:15.839" v="24"/>
        <pc:sldMkLst>
          <pc:docMk/>
          <pc:sldMk cId="3480724645" sldId="272"/>
        </pc:sldMkLst>
      </pc:sldChg>
      <pc:sldChg chg="modNotes">
        <pc:chgData name="Paulmanuel stephen" userId="S::paulmanuel.stephen@bellevuecollege.edu::e2be83dd-c6e8-4db8-856c-b4c856769dfa" providerId="AD" clId="Web-{C61D91FA-A22A-CCFD-65B8-15698C82D76E}" dt="2025-05-31T04:04:49.960" v="22"/>
        <pc:sldMkLst>
          <pc:docMk/>
          <pc:sldMk cId="1478923459" sldId="282"/>
        </pc:sldMkLst>
      </pc:sldChg>
      <pc:sldChg chg="modNotes">
        <pc:chgData name="Paulmanuel stephen" userId="S::paulmanuel.stephen@bellevuecollege.edu::e2be83dd-c6e8-4db8-856c-b4c856769dfa" providerId="AD" clId="Web-{C61D91FA-A22A-CCFD-65B8-15698C82D76E}" dt="2025-05-31T04:03:24.785" v="19"/>
        <pc:sldMkLst>
          <pc:docMk/>
          <pc:sldMk cId="387085904" sldId="289"/>
        </pc:sldMkLst>
      </pc:sldChg>
    </pc:docChg>
  </pc:docChgLst>
  <pc:docChgLst>
    <pc:chgData name="Paulmanuel stephen" userId="S::paulmanuel.stephen@bellevuecollege.edu::e2be83dd-c6e8-4db8-856c-b4c856769dfa" providerId="AD" clId="Web-{840C17B9-299F-69A8-2997-7415C4E02E01}"/>
    <pc:docChg chg="modSld">
      <pc:chgData name="Paulmanuel stephen" userId="S::paulmanuel.stephen@bellevuecollege.edu::e2be83dd-c6e8-4db8-856c-b4c856769dfa" providerId="AD" clId="Web-{840C17B9-299F-69A8-2997-7415C4E02E01}" dt="2025-06-01T00:13:29.454" v="6"/>
      <pc:docMkLst>
        <pc:docMk/>
      </pc:docMkLst>
      <pc:sldChg chg="modNotes">
        <pc:chgData name="Paulmanuel stephen" userId="S::paulmanuel.stephen@bellevuecollege.edu::e2be83dd-c6e8-4db8-856c-b4c856769dfa" providerId="AD" clId="Web-{840C17B9-299F-69A8-2997-7415C4E02E01}" dt="2025-06-01T00:13:29.454" v="6"/>
        <pc:sldMkLst>
          <pc:docMk/>
          <pc:sldMk cId="387085904" sldId="289"/>
        </pc:sldMkLst>
      </pc:sldChg>
    </pc:docChg>
  </pc:docChgLst>
  <pc:docChgLst>
    <pc:chgData name="Paulmanuel stephen" userId="S::paulmanuel.stephen@bellevuecollege.edu::e2be83dd-c6e8-4db8-856c-b4c856769dfa" providerId="AD" clId="Web-{84C146B1-5229-0ACC-D77C-15C50A184DDE}"/>
    <pc:docChg chg="addSld delSld modSld sldOrd">
      <pc:chgData name="Paulmanuel stephen" userId="S::paulmanuel.stephen@bellevuecollege.edu::e2be83dd-c6e8-4db8-856c-b4c856769dfa" providerId="AD" clId="Web-{84C146B1-5229-0ACC-D77C-15C50A184DDE}" dt="2025-05-30T18:52:10.470" v="638"/>
      <pc:docMkLst>
        <pc:docMk/>
      </pc:docMkLst>
      <pc:sldChg chg="modNotes">
        <pc:chgData name="Paulmanuel stephen" userId="S::paulmanuel.stephen@bellevuecollege.edu::e2be83dd-c6e8-4db8-856c-b4c856769dfa" providerId="AD" clId="Web-{84C146B1-5229-0ACC-D77C-15C50A184DDE}" dt="2025-05-30T05:04:11.785" v="129"/>
        <pc:sldMkLst>
          <pc:docMk/>
          <pc:sldMk cId="0" sldId="259"/>
        </pc:sldMkLst>
      </pc:sldChg>
      <pc:sldChg chg="modNotes">
        <pc:chgData name="Paulmanuel stephen" userId="S::paulmanuel.stephen@bellevuecollege.edu::e2be83dd-c6e8-4db8-856c-b4c856769dfa" providerId="AD" clId="Web-{84C146B1-5229-0ACC-D77C-15C50A184DDE}" dt="2025-05-30T05:30:43.019" v="315"/>
        <pc:sldMkLst>
          <pc:docMk/>
          <pc:sldMk cId="0" sldId="262"/>
        </pc:sldMkLst>
      </pc:sldChg>
      <pc:sldChg chg="modSp">
        <pc:chgData name="Paulmanuel stephen" userId="S::paulmanuel.stephen@bellevuecollege.edu::e2be83dd-c6e8-4db8-856c-b4c856769dfa" providerId="AD" clId="Web-{84C146B1-5229-0ACC-D77C-15C50A184DDE}" dt="2025-05-30T17:45:51.464" v="621" actId="20577"/>
        <pc:sldMkLst>
          <pc:docMk/>
          <pc:sldMk cId="0" sldId="265"/>
        </pc:sldMkLst>
        <pc:spChg chg="mod">
          <ac:chgData name="Paulmanuel stephen" userId="S::paulmanuel.stephen@bellevuecollege.edu::e2be83dd-c6e8-4db8-856c-b4c856769dfa" providerId="AD" clId="Web-{84C146B1-5229-0ACC-D77C-15C50A184DDE}" dt="2025-05-30T17:37:05.848" v="524" actId="1076"/>
          <ac:spMkLst>
            <pc:docMk/>
            <pc:sldMk cId="0" sldId="265"/>
            <ac:spMk id="2" creationId="{00000000-0000-0000-0000-000000000000}"/>
          </ac:spMkLst>
        </pc:spChg>
        <pc:spChg chg="mod">
          <ac:chgData name="Paulmanuel stephen" userId="S::paulmanuel.stephen@bellevuecollege.edu::e2be83dd-c6e8-4db8-856c-b4c856769dfa" providerId="AD" clId="Web-{84C146B1-5229-0ACC-D77C-15C50A184DDE}" dt="2025-05-30T17:45:51.464" v="621" actId="20577"/>
          <ac:spMkLst>
            <pc:docMk/>
            <pc:sldMk cId="0" sldId="265"/>
            <ac:spMk id="3" creationId="{00000000-0000-0000-0000-000000000000}"/>
          </ac:spMkLst>
        </pc:spChg>
      </pc:sldChg>
      <pc:sldChg chg="modNotes">
        <pc:chgData name="Paulmanuel stephen" userId="S::paulmanuel.stephen@bellevuecollege.edu::e2be83dd-c6e8-4db8-856c-b4c856769dfa" providerId="AD" clId="Web-{84C146B1-5229-0ACC-D77C-15C50A184DDE}" dt="2025-05-30T05:30:39.472" v="314"/>
        <pc:sldMkLst>
          <pc:docMk/>
          <pc:sldMk cId="33439628" sldId="268"/>
        </pc:sldMkLst>
      </pc:sldChg>
      <pc:sldChg chg="modNotes">
        <pc:chgData name="Paulmanuel stephen" userId="S::paulmanuel.stephen@bellevuecollege.edu::e2be83dd-c6e8-4db8-856c-b4c856769dfa" providerId="AD" clId="Web-{84C146B1-5229-0ACC-D77C-15C50A184DDE}" dt="2025-05-30T05:10:15.483" v="142"/>
        <pc:sldMkLst>
          <pc:docMk/>
          <pc:sldMk cId="1287292461" sldId="273"/>
        </pc:sldMkLst>
      </pc:sldChg>
      <pc:sldChg chg="modNotes">
        <pc:chgData name="Paulmanuel stephen" userId="S::paulmanuel.stephen@bellevuecollege.edu::e2be83dd-c6e8-4db8-856c-b4c856769dfa" providerId="AD" clId="Web-{84C146B1-5229-0ACC-D77C-15C50A184DDE}" dt="2025-05-30T05:07:54.377" v="138"/>
        <pc:sldMkLst>
          <pc:docMk/>
          <pc:sldMk cId="1792127157" sldId="275"/>
        </pc:sldMkLst>
      </pc:sldChg>
      <pc:sldChg chg="modNotes">
        <pc:chgData name="Paulmanuel stephen" userId="S::paulmanuel.stephen@bellevuecollege.edu::e2be83dd-c6e8-4db8-856c-b4c856769dfa" providerId="AD" clId="Web-{84C146B1-5229-0ACC-D77C-15C50A184DDE}" dt="2025-05-30T17:09:24.374" v="409"/>
        <pc:sldMkLst>
          <pc:docMk/>
          <pc:sldMk cId="1478923459" sldId="282"/>
        </pc:sldMkLst>
      </pc:sldChg>
      <pc:sldChg chg="modSp modNotes">
        <pc:chgData name="Paulmanuel stephen" userId="S::paulmanuel.stephen@bellevuecollege.edu::e2be83dd-c6e8-4db8-856c-b4c856769dfa" providerId="AD" clId="Web-{84C146B1-5229-0ACC-D77C-15C50A184DDE}" dt="2025-05-30T15:25:11.049" v="319" actId="20577"/>
        <pc:sldMkLst>
          <pc:docMk/>
          <pc:sldMk cId="1812234924" sldId="286"/>
        </pc:sldMkLst>
        <pc:spChg chg="mod">
          <ac:chgData name="Paulmanuel stephen" userId="S::paulmanuel.stephen@bellevuecollege.edu::e2be83dd-c6e8-4db8-856c-b4c856769dfa" providerId="AD" clId="Web-{84C146B1-5229-0ACC-D77C-15C50A184DDE}" dt="2025-05-30T15:25:11.049" v="319" actId="20577"/>
          <ac:spMkLst>
            <pc:docMk/>
            <pc:sldMk cId="1812234924" sldId="286"/>
            <ac:spMk id="3" creationId="{3DECDB15-0259-4BC7-3114-F8F5F1F824F4}"/>
          </ac:spMkLst>
        </pc:spChg>
      </pc:sldChg>
      <pc:sldChg chg="modSp">
        <pc:chgData name="Paulmanuel stephen" userId="S::paulmanuel.stephen@bellevuecollege.edu::e2be83dd-c6e8-4db8-856c-b4c856769dfa" providerId="AD" clId="Web-{84C146B1-5229-0ACC-D77C-15C50A184DDE}" dt="2025-05-29T18:33:37.776" v="9" actId="14100"/>
        <pc:sldMkLst>
          <pc:docMk/>
          <pc:sldMk cId="2885674097" sldId="287"/>
        </pc:sldMkLst>
        <pc:spChg chg="mod">
          <ac:chgData name="Paulmanuel stephen" userId="S::paulmanuel.stephen@bellevuecollege.edu::e2be83dd-c6e8-4db8-856c-b4c856769dfa" providerId="AD" clId="Web-{84C146B1-5229-0ACC-D77C-15C50A184DDE}" dt="2025-05-29T18:33:18.619" v="6" actId="1076"/>
          <ac:spMkLst>
            <pc:docMk/>
            <pc:sldMk cId="2885674097" sldId="287"/>
            <ac:spMk id="6" creationId="{B68A6702-7B57-7436-9157-6EBAB9544ED1}"/>
          </ac:spMkLst>
        </pc:spChg>
        <pc:spChg chg="mod">
          <ac:chgData name="Paulmanuel stephen" userId="S::paulmanuel.stephen@bellevuecollege.edu::e2be83dd-c6e8-4db8-856c-b4c856769dfa" providerId="AD" clId="Web-{84C146B1-5229-0ACC-D77C-15C50A184DDE}" dt="2025-05-29T18:33:20.948" v="7" actId="1076"/>
          <ac:spMkLst>
            <pc:docMk/>
            <pc:sldMk cId="2885674097" sldId="287"/>
            <ac:spMk id="9" creationId="{A2D2641E-0A50-89FF-28F4-67961DA934A8}"/>
          </ac:spMkLst>
        </pc:spChg>
        <pc:picChg chg="mod">
          <ac:chgData name="Paulmanuel stephen" userId="S::paulmanuel.stephen@bellevuecollege.edu::e2be83dd-c6e8-4db8-856c-b4c856769dfa" providerId="AD" clId="Web-{84C146B1-5229-0ACC-D77C-15C50A184DDE}" dt="2025-05-29T18:33:06.541" v="2" actId="1076"/>
          <ac:picMkLst>
            <pc:docMk/>
            <pc:sldMk cId="2885674097" sldId="287"/>
            <ac:picMk id="4" creationId="{F11B3D66-E3AF-CC11-AE61-2988FDA19ABC}"/>
          </ac:picMkLst>
        </pc:picChg>
        <pc:picChg chg="mod">
          <ac:chgData name="Paulmanuel stephen" userId="S::paulmanuel.stephen@bellevuecollege.edu::e2be83dd-c6e8-4db8-856c-b4c856769dfa" providerId="AD" clId="Web-{84C146B1-5229-0ACC-D77C-15C50A184DDE}" dt="2025-05-29T18:33:37.776" v="9" actId="14100"/>
          <ac:picMkLst>
            <pc:docMk/>
            <pc:sldMk cId="2885674097" sldId="287"/>
            <ac:picMk id="5" creationId="{8794684D-1B68-1B31-5FE0-BA57BF25F0A7}"/>
          </ac:picMkLst>
        </pc:picChg>
      </pc:sldChg>
      <pc:sldChg chg="modSp modNotes">
        <pc:chgData name="Paulmanuel stephen" userId="S::paulmanuel.stephen@bellevuecollege.edu::e2be83dd-c6e8-4db8-856c-b4c856769dfa" providerId="AD" clId="Web-{84C146B1-5229-0ACC-D77C-15C50A184DDE}" dt="2025-05-30T05:27:40.371" v="296"/>
        <pc:sldMkLst>
          <pc:docMk/>
          <pc:sldMk cId="699347434" sldId="288"/>
        </pc:sldMkLst>
        <pc:spChg chg="mod">
          <ac:chgData name="Paulmanuel stephen" userId="S::paulmanuel.stephen@bellevuecollege.edu::e2be83dd-c6e8-4db8-856c-b4c856769dfa" providerId="AD" clId="Web-{84C146B1-5229-0ACC-D77C-15C50A184DDE}" dt="2025-05-30T05:23:12.482" v="250" actId="20577"/>
          <ac:spMkLst>
            <pc:docMk/>
            <pc:sldMk cId="699347434" sldId="288"/>
            <ac:spMk id="3" creationId="{6769F19E-5B9B-A354-80BE-B636E3906052}"/>
          </ac:spMkLst>
        </pc:spChg>
      </pc:sldChg>
      <pc:sldChg chg="modNotes">
        <pc:chgData name="Paulmanuel stephen" userId="S::paulmanuel.stephen@bellevuecollege.edu::e2be83dd-c6e8-4db8-856c-b4c856769dfa" providerId="AD" clId="Web-{84C146B1-5229-0ACC-D77C-15C50A184DDE}" dt="2025-05-30T05:30:18.737" v="312"/>
        <pc:sldMkLst>
          <pc:docMk/>
          <pc:sldMk cId="387085904" sldId="289"/>
        </pc:sldMkLst>
      </pc:sldChg>
      <pc:sldChg chg="modNotes">
        <pc:chgData name="Paulmanuel stephen" userId="S::paulmanuel.stephen@bellevuecollege.edu::e2be83dd-c6e8-4db8-856c-b4c856769dfa" providerId="AD" clId="Web-{84C146B1-5229-0ACC-D77C-15C50A184DDE}" dt="2025-05-30T15:27:04.425" v="323"/>
        <pc:sldMkLst>
          <pc:docMk/>
          <pc:sldMk cId="986727475" sldId="290"/>
        </pc:sldMkLst>
      </pc:sldChg>
      <pc:sldChg chg="modNotes">
        <pc:chgData name="Paulmanuel stephen" userId="S::paulmanuel.stephen@bellevuecollege.edu::e2be83dd-c6e8-4db8-856c-b4c856769dfa" providerId="AD" clId="Web-{84C146B1-5229-0ACC-D77C-15C50A184DDE}" dt="2025-05-30T04:56:06.593" v="61"/>
        <pc:sldMkLst>
          <pc:docMk/>
          <pc:sldMk cId="1572740908" sldId="292"/>
        </pc:sldMkLst>
      </pc:sldChg>
      <pc:sldChg chg="modNotes">
        <pc:chgData name="Paulmanuel stephen" userId="S::paulmanuel.stephen@bellevuecollege.edu::e2be83dd-c6e8-4db8-856c-b4c856769dfa" providerId="AD" clId="Web-{84C146B1-5229-0ACC-D77C-15C50A184DDE}" dt="2025-05-30T04:58:33.927" v="68"/>
        <pc:sldMkLst>
          <pc:docMk/>
          <pc:sldMk cId="3338118938" sldId="293"/>
        </pc:sldMkLst>
      </pc:sldChg>
      <pc:sldChg chg="modNotes">
        <pc:chgData name="Paulmanuel stephen" userId="S::paulmanuel.stephen@bellevuecollege.edu::e2be83dd-c6e8-4db8-856c-b4c856769dfa" providerId="AD" clId="Web-{84C146B1-5229-0ACC-D77C-15C50A184DDE}" dt="2025-05-30T18:52:10.470" v="638"/>
        <pc:sldMkLst>
          <pc:docMk/>
          <pc:sldMk cId="1032108638" sldId="294"/>
        </pc:sldMkLst>
      </pc:sldChg>
      <pc:sldChg chg="del">
        <pc:chgData name="Paulmanuel stephen" userId="S::paulmanuel.stephen@bellevuecollege.edu::e2be83dd-c6e8-4db8-856c-b4c856769dfa" providerId="AD" clId="Web-{84C146B1-5229-0ACC-D77C-15C50A184DDE}" dt="2025-05-30T04:28:25.778" v="40"/>
        <pc:sldMkLst>
          <pc:docMk/>
          <pc:sldMk cId="463798952" sldId="297"/>
        </pc:sldMkLst>
      </pc:sldChg>
      <pc:sldChg chg="modSp modNotes">
        <pc:chgData name="Paulmanuel stephen" userId="S::paulmanuel.stephen@bellevuecollege.edu::e2be83dd-c6e8-4db8-856c-b4c856769dfa" providerId="AD" clId="Web-{84C146B1-5229-0ACC-D77C-15C50A184DDE}" dt="2025-05-30T05:28:26.466" v="305"/>
        <pc:sldMkLst>
          <pc:docMk/>
          <pc:sldMk cId="2006281294" sldId="298"/>
        </pc:sldMkLst>
        <pc:graphicFrameChg chg="modGraphic">
          <ac:chgData name="Paulmanuel stephen" userId="S::paulmanuel.stephen@bellevuecollege.edu::e2be83dd-c6e8-4db8-856c-b4c856769dfa" providerId="AD" clId="Web-{84C146B1-5229-0ACC-D77C-15C50A184DDE}" dt="2025-05-30T05:27:55.465" v="300" actId="20577"/>
          <ac:graphicFrameMkLst>
            <pc:docMk/>
            <pc:sldMk cId="2006281294" sldId="298"/>
            <ac:graphicFrameMk id="7" creationId="{44C7B5B0-A0F3-DBB3-F74D-7EA38C1A1F7D}"/>
          </ac:graphicFrameMkLst>
        </pc:graphicFrameChg>
      </pc:sldChg>
      <pc:sldChg chg="addSp delSp modSp modNotes">
        <pc:chgData name="Paulmanuel stephen" userId="S::paulmanuel.stephen@bellevuecollege.edu::e2be83dd-c6e8-4db8-856c-b4c856769dfa" providerId="AD" clId="Web-{84C146B1-5229-0ACC-D77C-15C50A184DDE}" dt="2025-05-30T17:39:10.068" v="576"/>
        <pc:sldMkLst>
          <pc:docMk/>
          <pc:sldMk cId="523889003" sldId="299"/>
        </pc:sldMkLst>
        <pc:picChg chg="del">
          <ac:chgData name="Paulmanuel stephen" userId="S::paulmanuel.stephen@bellevuecollege.edu::e2be83dd-c6e8-4db8-856c-b4c856769dfa" providerId="AD" clId="Web-{84C146B1-5229-0ACC-D77C-15C50A184DDE}" dt="2025-05-30T17:35:04.393" v="512"/>
          <ac:picMkLst>
            <pc:docMk/>
            <pc:sldMk cId="523889003" sldId="299"/>
            <ac:picMk id="3" creationId="{5EEE6A52-433F-44D1-B60B-82FE8E119C04}"/>
          </ac:picMkLst>
        </pc:picChg>
        <pc:picChg chg="add mod">
          <ac:chgData name="Paulmanuel stephen" userId="S::paulmanuel.stephen@bellevuecollege.edu::e2be83dd-c6e8-4db8-856c-b4c856769dfa" providerId="AD" clId="Web-{84C146B1-5229-0ACC-D77C-15C50A184DDE}" dt="2025-05-30T17:35:28.690" v="518" actId="14100"/>
          <ac:picMkLst>
            <pc:docMk/>
            <pc:sldMk cId="523889003" sldId="299"/>
            <ac:picMk id="4" creationId="{931841C8-ED22-762F-68C4-258DDC99ACBD}"/>
          </ac:picMkLst>
        </pc:picChg>
      </pc:sldChg>
      <pc:sldChg chg="new del">
        <pc:chgData name="Paulmanuel stephen" userId="S::paulmanuel.stephen@bellevuecollege.edu::e2be83dd-c6e8-4db8-856c-b4c856769dfa" providerId="AD" clId="Web-{84C146B1-5229-0ACC-D77C-15C50A184DDE}" dt="2025-05-30T05:23:25.482" v="253"/>
        <pc:sldMkLst>
          <pc:docMk/>
          <pc:sldMk cId="2325728585" sldId="300"/>
        </pc:sldMkLst>
      </pc:sldChg>
      <pc:sldChg chg="delSp add del replId">
        <pc:chgData name="Paulmanuel stephen" userId="S::paulmanuel.stephen@bellevuecollege.edu::e2be83dd-c6e8-4db8-856c-b4c856769dfa" providerId="AD" clId="Web-{84C146B1-5229-0ACC-D77C-15C50A184DDE}" dt="2025-05-30T05:23:43.046" v="257"/>
        <pc:sldMkLst>
          <pc:docMk/>
          <pc:sldMk cId="3795749041" sldId="301"/>
        </pc:sldMkLst>
        <pc:picChg chg="del">
          <ac:chgData name="Paulmanuel stephen" userId="S::paulmanuel.stephen@bellevuecollege.edu::e2be83dd-c6e8-4db8-856c-b4c856769dfa" providerId="AD" clId="Web-{84C146B1-5229-0ACC-D77C-15C50A184DDE}" dt="2025-05-30T05:23:27.967" v="254"/>
          <ac:picMkLst>
            <pc:docMk/>
            <pc:sldMk cId="3795749041" sldId="301"/>
            <ac:picMk id="3" creationId="{563979D8-CB1E-A13B-5F35-BE2553480B79}"/>
          </ac:picMkLst>
        </pc:picChg>
      </pc:sldChg>
      <pc:sldChg chg="addSp delSp modSp add replId modNotes">
        <pc:chgData name="Paulmanuel stephen" userId="S::paulmanuel.stephen@bellevuecollege.edu::e2be83dd-c6e8-4db8-856c-b4c856769dfa" providerId="AD" clId="Web-{84C146B1-5229-0ACC-D77C-15C50A184DDE}" dt="2025-05-30T05:27:13.370" v="277"/>
        <pc:sldMkLst>
          <pc:docMk/>
          <pc:sldMk cId="2881242781" sldId="302"/>
        </pc:sldMkLst>
        <pc:picChg chg="del">
          <ac:chgData name="Paulmanuel stephen" userId="S::paulmanuel.stephen@bellevuecollege.edu::e2be83dd-c6e8-4db8-856c-b4c856769dfa" providerId="AD" clId="Web-{84C146B1-5229-0ACC-D77C-15C50A184DDE}" dt="2025-05-30T05:23:40.249" v="256"/>
          <ac:picMkLst>
            <pc:docMk/>
            <pc:sldMk cId="2881242781" sldId="302"/>
            <ac:picMk id="3" creationId="{5060DB8E-4E5F-DF60-A63C-F4ACFAB3FB26}"/>
          </ac:picMkLst>
        </pc:picChg>
        <pc:picChg chg="add del mod">
          <ac:chgData name="Paulmanuel stephen" userId="S::paulmanuel.stephen@bellevuecollege.edu::e2be83dd-c6e8-4db8-856c-b4c856769dfa" providerId="AD" clId="Web-{84C146B1-5229-0ACC-D77C-15C50A184DDE}" dt="2025-05-30T05:24:49.596" v="264"/>
          <ac:picMkLst>
            <pc:docMk/>
            <pc:sldMk cId="2881242781" sldId="302"/>
            <ac:picMk id="4" creationId="{5344534B-3757-48CE-1244-B073AEF35B47}"/>
          </ac:picMkLst>
        </pc:picChg>
        <pc:picChg chg="add mod">
          <ac:chgData name="Paulmanuel stephen" userId="S::paulmanuel.stephen@bellevuecollege.edu::e2be83dd-c6e8-4db8-856c-b4c856769dfa" providerId="AD" clId="Web-{84C146B1-5229-0ACC-D77C-15C50A184DDE}" dt="2025-05-30T05:25:22.520" v="268" actId="1076"/>
          <ac:picMkLst>
            <pc:docMk/>
            <pc:sldMk cId="2881242781" sldId="302"/>
            <ac:picMk id="5" creationId="{DCC075C3-EA50-7695-59C5-99C16EEB363C}"/>
          </ac:picMkLst>
        </pc:picChg>
      </pc:sldChg>
      <pc:sldChg chg="addSp delSp modSp new mod ord setBg modNotes">
        <pc:chgData name="Paulmanuel stephen" userId="S::paulmanuel.stephen@bellevuecollege.edu::e2be83dd-c6e8-4db8-856c-b4c856769dfa" providerId="AD" clId="Web-{84C146B1-5229-0ACC-D77C-15C50A184DDE}" dt="2025-05-30T17:51:46.671" v="624" actId="20577"/>
        <pc:sldMkLst>
          <pc:docMk/>
          <pc:sldMk cId="1343847929" sldId="303"/>
        </pc:sldMkLst>
        <pc:spChg chg="mod">
          <ac:chgData name="Paulmanuel stephen" userId="S::paulmanuel.stephen@bellevuecollege.edu::e2be83dd-c6e8-4db8-856c-b4c856769dfa" providerId="AD" clId="Web-{84C146B1-5229-0ACC-D77C-15C50A184DDE}" dt="2025-05-30T17:22:23.649" v="469" actId="20577"/>
          <ac:spMkLst>
            <pc:docMk/>
            <pc:sldMk cId="1343847929" sldId="303"/>
            <ac:spMk id="2" creationId="{0D98F4B9-7648-5373-BF8F-F544E00F320F}"/>
          </ac:spMkLst>
        </pc:spChg>
        <pc:spChg chg="add del mod">
          <ac:chgData name="Paulmanuel stephen" userId="S::paulmanuel.stephen@bellevuecollege.edu::e2be83dd-c6e8-4db8-856c-b4c856769dfa" providerId="AD" clId="Web-{84C146B1-5229-0ACC-D77C-15C50A184DDE}" dt="2025-05-30T17:19:47.585" v="457"/>
          <ac:spMkLst>
            <pc:docMk/>
            <pc:sldMk cId="1343847929" sldId="303"/>
            <ac:spMk id="3" creationId="{3444CD46-90D4-7553-9C54-D094CC81B6D6}"/>
          </ac:spMkLst>
        </pc:spChg>
        <pc:spChg chg="add del">
          <ac:chgData name="Paulmanuel stephen" userId="S::paulmanuel.stephen@bellevuecollege.edu::e2be83dd-c6e8-4db8-856c-b4c856769dfa" providerId="AD" clId="Web-{84C146B1-5229-0ACC-D77C-15C50A184DDE}" dt="2025-05-30T17:19:38.460" v="452"/>
          <ac:spMkLst>
            <pc:docMk/>
            <pc:sldMk cId="1343847929" sldId="303"/>
            <ac:spMk id="8" creationId="{70DFC902-7D23-471A-B557-B6B6917D7A0D}"/>
          </ac:spMkLst>
        </pc:spChg>
        <pc:spChg chg="add del">
          <ac:chgData name="Paulmanuel stephen" userId="S::paulmanuel.stephen@bellevuecollege.edu::e2be83dd-c6e8-4db8-856c-b4c856769dfa" providerId="AD" clId="Web-{84C146B1-5229-0ACC-D77C-15C50A184DDE}" dt="2025-05-30T17:19:30.678" v="450"/>
          <ac:spMkLst>
            <pc:docMk/>
            <pc:sldMk cId="1343847929" sldId="303"/>
            <ac:spMk id="9" creationId="{2659FDB4-FCBE-4A89-B46D-43D4FA54464D}"/>
          </ac:spMkLst>
        </pc:spChg>
        <pc:spChg chg="add del">
          <ac:chgData name="Paulmanuel stephen" userId="S::paulmanuel.stephen@bellevuecollege.edu::e2be83dd-c6e8-4db8-856c-b4c856769dfa" providerId="AD" clId="Web-{84C146B1-5229-0ACC-D77C-15C50A184DDE}" dt="2025-05-30T17:19:38.460" v="452"/>
          <ac:spMkLst>
            <pc:docMk/>
            <pc:sldMk cId="1343847929" sldId="303"/>
            <ac:spMk id="10" creationId="{A55D5633-D557-4DCA-982C-FF36EB7A1C00}"/>
          </ac:spMkLst>
        </pc:spChg>
        <pc:spChg chg="add del">
          <ac:chgData name="Paulmanuel stephen" userId="S::paulmanuel.stephen@bellevuecollege.edu::e2be83dd-c6e8-4db8-856c-b4c856769dfa" providerId="AD" clId="Web-{84C146B1-5229-0ACC-D77C-15C50A184DDE}" dt="2025-05-30T17:19:38.460" v="452"/>
          <ac:spMkLst>
            <pc:docMk/>
            <pc:sldMk cId="1343847929" sldId="303"/>
            <ac:spMk id="12" creationId="{450D3AD2-FA80-415F-A9CE-54D884561CD7}"/>
          </ac:spMkLst>
        </pc:spChg>
        <pc:spChg chg="add del">
          <ac:chgData name="Paulmanuel stephen" userId="S::paulmanuel.stephen@bellevuecollege.edu::e2be83dd-c6e8-4db8-856c-b4c856769dfa" providerId="AD" clId="Web-{84C146B1-5229-0ACC-D77C-15C50A184DDE}" dt="2025-05-30T17:19:30.678" v="450"/>
          <ac:spMkLst>
            <pc:docMk/>
            <pc:sldMk cId="1343847929" sldId="303"/>
            <ac:spMk id="13" creationId="{58BDB0EE-D238-415B-9ED8-62AA6AB2AAD1}"/>
          </ac:spMkLst>
        </pc:spChg>
        <pc:spChg chg="add del">
          <ac:chgData name="Paulmanuel stephen" userId="S::paulmanuel.stephen@bellevuecollege.edu::e2be83dd-c6e8-4db8-856c-b4c856769dfa" providerId="AD" clId="Web-{84C146B1-5229-0ACC-D77C-15C50A184DDE}" dt="2025-05-30T17:19:44.960" v="454"/>
          <ac:spMkLst>
            <pc:docMk/>
            <pc:sldMk cId="1343847929" sldId="303"/>
            <ac:spMk id="14" creationId="{074B4F7D-14B2-478B-8BF5-01E4E0C5D263}"/>
          </ac:spMkLst>
        </pc:spChg>
        <pc:spChg chg="add del">
          <ac:chgData name="Paulmanuel stephen" userId="S::paulmanuel.stephen@bellevuecollege.edu::e2be83dd-c6e8-4db8-856c-b4c856769dfa" providerId="AD" clId="Web-{84C146B1-5229-0ACC-D77C-15C50A184DDE}" dt="2025-05-30T17:19:30.678" v="450"/>
          <ac:spMkLst>
            <pc:docMk/>
            <pc:sldMk cId="1343847929" sldId="303"/>
            <ac:spMk id="15" creationId="{C5B55FC3-961D-4325-82F1-DE92B0D04E03}"/>
          </ac:spMkLst>
        </pc:spChg>
        <pc:spChg chg="add del">
          <ac:chgData name="Paulmanuel stephen" userId="S::paulmanuel.stephen@bellevuecollege.edu::e2be83dd-c6e8-4db8-856c-b4c856769dfa" providerId="AD" clId="Web-{84C146B1-5229-0ACC-D77C-15C50A184DDE}" dt="2025-05-30T17:19:30.678" v="450"/>
          <ac:spMkLst>
            <pc:docMk/>
            <pc:sldMk cId="1343847929" sldId="303"/>
            <ac:spMk id="17" creationId="{4C8AB332-D09E-4F28-943C-DABDD4716A3C}"/>
          </ac:spMkLst>
        </pc:spChg>
        <pc:spChg chg="add del">
          <ac:chgData name="Paulmanuel stephen" userId="S::paulmanuel.stephen@bellevuecollege.edu::e2be83dd-c6e8-4db8-856c-b4c856769dfa" providerId="AD" clId="Web-{84C146B1-5229-0ACC-D77C-15C50A184DDE}" dt="2025-05-30T17:19:38.460" v="452"/>
          <ac:spMkLst>
            <pc:docMk/>
            <pc:sldMk cId="1343847929" sldId="303"/>
            <ac:spMk id="19" creationId="{3444CD46-90D4-7553-9C54-D094CC81B6D6}"/>
          </ac:spMkLst>
        </pc:spChg>
        <pc:spChg chg="add del">
          <ac:chgData name="Paulmanuel stephen" userId="S::paulmanuel.stephen@bellevuecollege.edu::e2be83dd-c6e8-4db8-856c-b4c856769dfa" providerId="AD" clId="Web-{84C146B1-5229-0ACC-D77C-15C50A184DDE}" dt="2025-05-30T17:19:44.960" v="454"/>
          <ac:spMkLst>
            <pc:docMk/>
            <pc:sldMk cId="1343847929" sldId="303"/>
            <ac:spMk id="21" creationId="{DAF1966E-FD40-4A4A-B61B-C4DF7FA05F06}"/>
          </ac:spMkLst>
        </pc:spChg>
        <pc:spChg chg="add del">
          <ac:chgData name="Paulmanuel stephen" userId="S::paulmanuel.stephen@bellevuecollege.edu::e2be83dd-c6e8-4db8-856c-b4c856769dfa" providerId="AD" clId="Web-{84C146B1-5229-0ACC-D77C-15C50A184DDE}" dt="2025-05-30T17:19:44.960" v="454"/>
          <ac:spMkLst>
            <pc:docMk/>
            <pc:sldMk cId="1343847929" sldId="303"/>
            <ac:spMk id="22" creationId="{047BFA19-D45E-416B-A404-7AF2F3F27017}"/>
          </ac:spMkLst>
        </pc:spChg>
        <pc:spChg chg="add del">
          <ac:chgData name="Paulmanuel stephen" userId="S::paulmanuel.stephen@bellevuecollege.edu::e2be83dd-c6e8-4db8-856c-b4c856769dfa" providerId="AD" clId="Web-{84C146B1-5229-0ACC-D77C-15C50A184DDE}" dt="2025-05-30T17:19:44.960" v="454"/>
          <ac:spMkLst>
            <pc:docMk/>
            <pc:sldMk cId="1343847929" sldId="303"/>
            <ac:spMk id="23" creationId="{8E0105E7-23DB-4CF2-8258-FF47C7620F6E}"/>
          </ac:spMkLst>
        </pc:spChg>
        <pc:spChg chg="add del">
          <ac:chgData name="Paulmanuel stephen" userId="S::paulmanuel.stephen@bellevuecollege.edu::e2be83dd-c6e8-4db8-856c-b4c856769dfa" providerId="AD" clId="Web-{84C146B1-5229-0ACC-D77C-15C50A184DDE}" dt="2025-05-30T17:19:44.960" v="454"/>
          <ac:spMkLst>
            <pc:docMk/>
            <pc:sldMk cId="1343847929" sldId="303"/>
            <ac:spMk id="24" creationId="{3444CD46-90D4-7553-9C54-D094CC81B6D6}"/>
          </ac:spMkLst>
        </pc:spChg>
        <pc:spChg chg="add del">
          <ac:chgData name="Paulmanuel stephen" userId="S::paulmanuel.stephen@bellevuecollege.edu::e2be83dd-c6e8-4db8-856c-b4c856769dfa" providerId="AD" clId="Web-{84C146B1-5229-0ACC-D77C-15C50A184DDE}" dt="2025-05-30T17:19:47.538" v="456"/>
          <ac:spMkLst>
            <pc:docMk/>
            <pc:sldMk cId="1343847929" sldId="303"/>
            <ac:spMk id="26" creationId="{C0763A76-9F1C-4FC5-82B7-DD475DA461B2}"/>
          </ac:spMkLst>
        </pc:spChg>
        <pc:spChg chg="add del">
          <ac:chgData name="Paulmanuel stephen" userId="S::paulmanuel.stephen@bellevuecollege.edu::e2be83dd-c6e8-4db8-856c-b4c856769dfa" providerId="AD" clId="Web-{84C146B1-5229-0ACC-D77C-15C50A184DDE}" dt="2025-05-30T17:19:47.538" v="456"/>
          <ac:spMkLst>
            <pc:docMk/>
            <pc:sldMk cId="1343847929" sldId="303"/>
            <ac:spMk id="27" creationId="{E81BF4F6-F2CF-4984-9D14-D6966D92F99F}"/>
          </ac:spMkLst>
        </pc:spChg>
        <pc:spChg chg="add del">
          <ac:chgData name="Paulmanuel stephen" userId="S::paulmanuel.stephen@bellevuecollege.edu::e2be83dd-c6e8-4db8-856c-b4c856769dfa" providerId="AD" clId="Web-{84C146B1-5229-0ACC-D77C-15C50A184DDE}" dt="2025-05-30T17:19:47.538" v="456"/>
          <ac:spMkLst>
            <pc:docMk/>
            <pc:sldMk cId="1343847929" sldId="303"/>
            <ac:spMk id="28" creationId="{3444CD46-90D4-7553-9C54-D094CC81B6D6}"/>
          </ac:spMkLst>
        </pc:spChg>
        <pc:spChg chg="add">
          <ac:chgData name="Paulmanuel stephen" userId="S::paulmanuel.stephen@bellevuecollege.edu::e2be83dd-c6e8-4db8-856c-b4c856769dfa" providerId="AD" clId="Web-{84C146B1-5229-0ACC-D77C-15C50A184DDE}" dt="2025-05-30T17:19:47.585" v="457"/>
          <ac:spMkLst>
            <pc:docMk/>
            <pc:sldMk cId="1343847929" sldId="303"/>
            <ac:spMk id="31" creationId="{2659FDB4-FCBE-4A89-B46D-43D4FA54464D}"/>
          </ac:spMkLst>
        </pc:spChg>
        <pc:spChg chg="add">
          <ac:chgData name="Paulmanuel stephen" userId="S::paulmanuel.stephen@bellevuecollege.edu::e2be83dd-c6e8-4db8-856c-b4c856769dfa" providerId="AD" clId="Web-{84C146B1-5229-0ACC-D77C-15C50A184DDE}" dt="2025-05-30T17:19:47.585" v="457"/>
          <ac:spMkLst>
            <pc:docMk/>
            <pc:sldMk cId="1343847929" sldId="303"/>
            <ac:spMk id="33" creationId="{58BDB0EE-D238-415B-9ED8-62AA6AB2AAD1}"/>
          </ac:spMkLst>
        </pc:spChg>
        <pc:spChg chg="add">
          <ac:chgData name="Paulmanuel stephen" userId="S::paulmanuel.stephen@bellevuecollege.edu::e2be83dd-c6e8-4db8-856c-b4c856769dfa" providerId="AD" clId="Web-{84C146B1-5229-0ACC-D77C-15C50A184DDE}" dt="2025-05-30T17:19:47.585" v="457"/>
          <ac:spMkLst>
            <pc:docMk/>
            <pc:sldMk cId="1343847929" sldId="303"/>
            <ac:spMk id="34" creationId="{C5B55FC3-961D-4325-82F1-DE92B0D04E03}"/>
          </ac:spMkLst>
        </pc:spChg>
        <pc:spChg chg="add">
          <ac:chgData name="Paulmanuel stephen" userId="S::paulmanuel.stephen@bellevuecollege.edu::e2be83dd-c6e8-4db8-856c-b4c856769dfa" providerId="AD" clId="Web-{84C146B1-5229-0ACC-D77C-15C50A184DDE}" dt="2025-05-30T17:19:47.585" v="457"/>
          <ac:spMkLst>
            <pc:docMk/>
            <pc:sldMk cId="1343847929" sldId="303"/>
            <ac:spMk id="35" creationId="{4C8AB332-D09E-4F28-943C-DABDD4716A3C}"/>
          </ac:spMkLst>
        </pc:spChg>
        <pc:graphicFrameChg chg="add del">
          <ac:chgData name="Paulmanuel stephen" userId="S::paulmanuel.stephen@bellevuecollege.edu::e2be83dd-c6e8-4db8-856c-b4c856769dfa" providerId="AD" clId="Web-{84C146B1-5229-0ACC-D77C-15C50A184DDE}" dt="2025-05-30T17:19:30.678" v="450"/>
          <ac:graphicFrameMkLst>
            <pc:docMk/>
            <pc:sldMk cId="1343847929" sldId="303"/>
            <ac:graphicFrameMk id="5" creationId="{F8B74381-95B8-15E0-4485-1B160D17039C}"/>
          </ac:graphicFrameMkLst>
        </pc:graphicFrameChg>
        <pc:graphicFrameChg chg="add modGraphic">
          <ac:chgData name="Paulmanuel stephen" userId="S::paulmanuel.stephen@bellevuecollege.edu::e2be83dd-c6e8-4db8-856c-b4c856769dfa" providerId="AD" clId="Web-{84C146B1-5229-0ACC-D77C-15C50A184DDE}" dt="2025-05-30T17:51:46.671" v="624" actId="20577"/>
          <ac:graphicFrameMkLst>
            <pc:docMk/>
            <pc:sldMk cId="1343847929" sldId="303"/>
            <ac:graphicFrameMk id="36" creationId="{F8B74381-95B8-15E0-4485-1B160D17039C}"/>
          </ac:graphicFrameMkLst>
        </pc:graphicFrameChg>
        <pc:picChg chg="add del">
          <ac:chgData name="Paulmanuel stephen" userId="S::paulmanuel.stephen@bellevuecollege.edu::e2be83dd-c6e8-4db8-856c-b4c856769dfa" providerId="AD" clId="Web-{84C146B1-5229-0ACC-D77C-15C50A184DDE}" dt="2025-05-30T17:19:47.538" v="456"/>
          <ac:picMkLst>
            <pc:docMk/>
            <pc:sldMk cId="1343847929" sldId="303"/>
            <ac:picMk id="29" creationId="{6FE84563-2230-77DB-C05F-6D8B842BF363}"/>
          </ac:picMkLst>
        </pc:picChg>
        <pc:cxnChg chg="add del">
          <ac:chgData name="Paulmanuel stephen" userId="S::paulmanuel.stephen@bellevuecollege.edu::e2be83dd-c6e8-4db8-856c-b4c856769dfa" providerId="AD" clId="Web-{84C146B1-5229-0ACC-D77C-15C50A184DDE}" dt="2025-05-30T17:19:30.678" v="450"/>
          <ac:cxnSpMkLst>
            <pc:docMk/>
            <pc:sldMk cId="1343847929" sldId="303"/>
            <ac:cxnSpMk id="11" creationId="{C8F51B3F-8331-4E4A-AE96-D47B1006EEAD}"/>
          </ac:cxnSpMkLst>
        </pc:cxnChg>
        <pc:cxnChg chg="add">
          <ac:chgData name="Paulmanuel stephen" userId="S::paulmanuel.stephen@bellevuecollege.edu::e2be83dd-c6e8-4db8-856c-b4c856769dfa" providerId="AD" clId="Web-{84C146B1-5229-0ACC-D77C-15C50A184DDE}" dt="2025-05-30T17:19:47.585" v="457"/>
          <ac:cxnSpMkLst>
            <pc:docMk/>
            <pc:sldMk cId="1343847929" sldId="303"/>
            <ac:cxnSpMk id="32" creationId="{C8F51B3F-8331-4E4A-AE96-D47B1006EEAD}"/>
          </ac:cxnSpMkLst>
        </pc:cxnChg>
      </pc:sldChg>
      <pc:sldChg chg="new del">
        <pc:chgData name="Paulmanuel stephen" userId="S::paulmanuel.stephen@bellevuecollege.edu::e2be83dd-c6e8-4db8-856c-b4c856769dfa" providerId="AD" clId="Web-{84C146B1-5229-0ACC-D77C-15C50A184DDE}" dt="2025-05-30T17:34:55.159" v="510"/>
        <pc:sldMkLst>
          <pc:docMk/>
          <pc:sldMk cId="2081582675" sldId="304"/>
        </pc:sldMkLst>
      </pc:sldChg>
      <pc:sldChg chg="add replId">
        <pc:chgData name="Paulmanuel stephen" userId="S::paulmanuel.stephen@bellevuecollege.edu::e2be83dd-c6e8-4db8-856c-b4c856769dfa" providerId="AD" clId="Web-{84C146B1-5229-0ACC-D77C-15C50A184DDE}" dt="2025-05-30T17:34:59.221" v="511"/>
        <pc:sldMkLst>
          <pc:docMk/>
          <pc:sldMk cId="3846278635" sldId="304"/>
        </pc:sldMkLst>
      </pc:sldChg>
      <pc:sldChg chg="addSp delSp modSp add replId">
        <pc:chgData name="Paulmanuel stephen" userId="S::paulmanuel.stephen@bellevuecollege.edu::e2be83dd-c6e8-4db8-856c-b4c856769dfa" providerId="AD" clId="Web-{84C146B1-5229-0ACC-D77C-15C50A184DDE}" dt="2025-05-30T18:46:39.988" v="632" actId="14100"/>
        <pc:sldMkLst>
          <pc:docMk/>
          <pc:sldMk cId="915156133" sldId="305"/>
        </pc:sldMkLst>
        <pc:spChg chg="mod">
          <ac:chgData name="Paulmanuel stephen" userId="S::paulmanuel.stephen@bellevuecollege.edu::e2be83dd-c6e8-4db8-856c-b4c856769dfa" providerId="AD" clId="Web-{84C146B1-5229-0ACC-D77C-15C50A184DDE}" dt="2025-05-30T18:46:34.035" v="630"/>
          <ac:spMkLst>
            <pc:docMk/>
            <pc:sldMk cId="915156133" sldId="305"/>
            <ac:spMk id="2" creationId="{AA2E283A-D261-401F-F723-E767117D3DD5}"/>
          </ac:spMkLst>
        </pc:spChg>
        <pc:spChg chg="add del mod">
          <ac:chgData name="Paulmanuel stephen" userId="S::paulmanuel.stephen@bellevuecollege.edu::e2be83dd-c6e8-4db8-856c-b4c856769dfa" providerId="AD" clId="Web-{84C146B1-5229-0ACC-D77C-15C50A184DDE}" dt="2025-05-30T18:46:04.316" v="627"/>
          <ac:spMkLst>
            <pc:docMk/>
            <pc:sldMk cId="915156133" sldId="305"/>
            <ac:spMk id="4" creationId="{D3DFAB7F-4D29-492A-4333-15B415CC40BB}"/>
          </ac:spMkLst>
        </pc:spChg>
        <pc:spChg chg="del">
          <ac:chgData name="Paulmanuel stephen" userId="S::paulmanuel.stephen@bellevuecollege.edu::e2be83dd-c6e8-4db8-856c-b4c856769dfa" providerId="AD" clId="Web-{84C146B1-5229-0ACC-D77C-15C50A184DDE}" dt="2025-05-30T18:46:34.035" v="630"/>
          <ac:spMkLst>
            <pc:docMk/>
            <pc:sldMk cId="915156133" sldId="305"/>
            <ac:spMk id="20" creationId="{854F04E1-9ED9-9C96-177D-FB72402DD86D}"/>
          </ac:spMkLst>
        </pc:spChg>
        <pc:spChg chg="add">
          <ac:chgData name="Paulmanuel stephen" userId="S::paulmanuel.stephen@bellevuecollege.edu::e2be83dd-c6e8-4db8-856c-b4c856769dfa" providerId="AD" clId="Web-{84C146B1-5229-0ACC-D77C-15C50A184DDE}" dt="2025-05-30T18:46:34.035" v="630"/>
          <ac:spMkLst>
            <pc:docMk/>
            <pc:sldMk cId="915156133" sldId="305"/>
            <ac:spMk id="25" creationId="{A4AC5506-6312-4701-8D3C-40187889A947}"/>
          </ac:spMkLst>
        </pc:spChg>
        <pc:picChg chg="del">
          <ac:chgData name="Paulmanuel stephen" userId="S::paulmanuel.stephen@bellevuecollege.edu::e2be83dd-c6e8-4db8-856c-b4c856769dfa" providerId="AD" clId="Web-{84C146B1-5229-0ACC-D77C-15C50A184DDE}" dt="2025-05-30T18:45:55.691" v="626"/>
          <ac:picMkLst>
            <pc:docMk/>
            <pc:sldMk cId="915156133" sldId="305"/>
            <ac:picMk id="5" creationId="{CA6AF354-CE24-209E-11BD-91BC39048F5A}"/>
          </ac:picMkLst>
        </pc:picChg>
        <pc:picChg chg="add mod">
          <ac:chgData name="Paulmanuel stephen" userId="S::paulmanuel.stephen@bellevuecollege.edu::e2be83dd-c6e8-4db8-856c-b4c856769dfa" providerId="AD" clId="Web-{84C146B1-5229-0ACC-D77C-15C50A184DDE}" dt="2025-05-30T18:46:39.988" v="632" actId="14100"/>
          <ac:picMkLst>
            <pc:docMk/>
            <pc:sldMk cId="915156133" sldId="305"/>
            <ac:picMk id="6" creationId="{B7C7599C-AA4C-A229-5125-B6E5A358CBC1}"/>
          </ac:picMkLst>
        </pc:picChg>
      </pc:sldChg>
      <pc:sldChg chg="add del replId">
        <pc:chgData name="Paulmanuel stephen" userId="S::paulmanuel.stephen@bellevuecollege.edu::e2be83dd-c6e8-4db8-856c-b4c856769dfa" providerId="AD" clId="Web-{84C146B1-5229-0ACC-D77C-15C50A184DDE}" dt="2025-05-30T17:35:09.268" v="514"/>
        <pc:sldMkLst>
          <pc:docMk/>
          <pc:sldMk cId="4199921708" sldId="305"/>
        </pc:sldMkLst>
      </pc:sldChg>
    </pc:docChg>
  </pc:docChgLst>
  <pc:docChgLst>
    <pc:chgData name="Mahmoud Faisal" userId="1392d176-184f-416c-9ca1-be5d46560b72" providerId="ADAL" clId="{7A8DF3ED-F89B-264C-B8E0-3F888E95769E}"/>
    <pc:docChg chg="modSld">
      <pc:chgData name="Mahmoud Faisal" userId="1392d176-184f-416c-9ca1-be5d46560b72" providerId="ADAL" clId="{7A8DF3ED-F89B-264C-B8E0-3F888E95769E}" dt="2025-05-31T23:44:16.526" v="83" actId="20577"/>
      <pc:docMkLst>
        <pc:docMk/>
      </pc:docMkLst>
      <pc:sldChg chg="modNotesTx">
        <pc:chgData name="Mahmoud Faisal" userId="1392d176-184f-416c-9ca1-be5d46560b72" providerId="ADAL" clId="{7A8DF3ED-F89B-264C-B8E0-3F888E95769E}" dt="2025-05-31T23:44:16.526" v="83" actId="20577"/>
        <pc:sldMkLst>
          <pc:docMk/>
          <pc:sldMk cId="915156133" sldId="305"/>
        </pc:sldMkLst>
      </pc:sldChg>
    </pc:docChg>
  </pc:docChgLst>
  <pc:docChgLst>
    <pc:chgData name="Mahmoud Faisal" userId="S::mahmoud.faisal@bellevuecollege.edu::1392d176-184f-416c-9ca1-be5d46560b72" providerId="AD" clId="Web-{8DFDAA61-61DF-8732-9660-0577A0CF1F46}"/>
    <pc:docChg chg="modSld">
      <pc:chgData name="Mahmoud Faisal" userId="S::mahmoud.faisal@bellevuecollege.edu::1392d176-184f-416c-9ca1-be5d46560b72" providerId="AD" clId="Web-{8DFDAA61-61DF-8732-9660-0577A0CF1F46}" dt="2025-06-12T01:33:23.449" v="584"/>
      <pc:docMkLst>
        <pc:docMk/>
      </pc:docMkLst>
      <pc:sldChg chg="modNotes">
        <pc:chgData name="Mahmoud Faisal" userId="S::mahmoud.faisal@bellevuecollege.edu::1392d176-184f-416c-9ca1-be5d46560b72" providerId="AD" clId="Web-{8DFDAA61-61DF-8732-9660-0577A0CF1F46}" dt="2025-06-12T00:55:34.030" v="396"/>
        <pc:sldMkLst>
          <pc:docMk/>
          <pc:sldMk cId="0" sldId="260"/>
        </pc:sldMkLst>
      </pc:sldChg>
      <pc:sldChg chg="modNotes">
        <pc:chgData name="Mahmoud Faisal" userId="S::mahmoud.faisal@bellevuecollege.edu::1392d176-184f-416c-9ca1-be5d46560b72" providerId="AD" clId="Web-{8DFDAA61-61DF-8732-9660-0577A0CF1F46}" dt="2025-06-12T00:51:44.636" v="383"/>
        <pc:sldMkLst>
          <pc:docMk/>
          <pc:sldMk cId="0" sldId="262"/>
        </pc:sldMkLst>
      </pc:sldChg>
      <pc:sldChg chg="modNotes">
        <pc:chgData name="Mahmoud Faisal" userId="S::mahmoud.faisal@bellevuecollege.edu::1392d176-184f-416c-9ca1-be5d46560b72" providerId="AD" clId="Web-{8DFDAA61-61DF-8732-9660-0577A0CF1F46}" dt="2025-06-12T00:54:39.248" v="391"/>
        <pc:sldMkLst>
          <pc:docMk/>
          <pc:sldMk cId="33439628" sldId="268"/>
        </pc:sldMkLst>
      </pc:sldChg>
      <pc:sldChg chg="modNotes">
        <pc:chgData name="Mahmoud Faisal" userId="S::mahmoud.faisal@bellevuecollege.edu::1392d176-184f-416c-9ca1-be5d46560b72" providerId="AD" clId="Web-{8DFDAA61-61DF-8732-9660-0577A0CF1F46}" dt="2025-06-12T01:07:27.137" v="440"/>
        <pc:sldMkLst>
          <pc:docMk/>
          <pc:sldMk cId="1478923459" sldId="282"/>
        </pc:sldMkLst>
      </pc:sldChg>
      <pc:sldChg chg="modNotes">
        <pc:chgData name="Mahmoud Faisal" userId="S::mahmoud.faisal@bellevuecollege.edu::1392d176-184f-416c-9ca1-be5d46560b72" providerId="AD" clId="Web-{8DFDAA61-61DF-8732-9660-0577A0CF1F46}" dt="2025-06-12T01:33:23.449" v="584"/>
        <pc:sldMkLst>
          <pc:docMk/>
          <pc:sldMk cId="4027578381" sldId="283"/>
        </pc:sldMkLst>
      </pc:sldChg>
      <pc:sldChg chg="modNotes">
        <pc:chgData name="Mahmoud Faisal" userId="S::mahmoud.faisal@bellevuecollege.edu::1392d176-184f-416c-9ca1-be5d46560b72" providerId="AD" clId="Web-{8DFDAA61-61DF-8732-9660-0577A0CF1F46}" dt="2025-06-12T00:52:29.934" v="387"/>
        <pc:sldMkLst>
          <pc:docMk/>
          <pc:sldMk cId="2899656898" sldId="284"/>
        </pc:sldMkLst>
      </pc:sldChg>
      <pc:sldChg chg="modNotes">
        <pc:chgData name="Mahmoud Faisal" userId="S::mahmoud.faisal@bellevuecollege.edu::1392d176-184f-416c-9ca1-be5d46560b72" providerId="AD" clId="Web-{8DFDAA61-61DF-8732-9660-0577A0CF1F46}" dt="2025-06-12T01:32:25.980" v="581"/>
        <pc:sldMkLst>
          <pc:docMk/>
          <pc:sldMk cId="3797776351" sldId="295"/>
        </pc:sldMkLst>
      </pc:sldChg>
      <pc:sldChg chg="modNotes">
        <pc:chgData name="Mahmoud Faisal" userId="S::mahmoud.faisal@bellevuecollege.edu::1392d176-184f-416c-9ca1-be5d46560b72" providerId="AD" clId="Web-{8DFDAA61-61DF-8732-9660-0577A0CF1F46}" dt="2025-06-12T01:19:15.794" v="457"/>
        <pc:sldMkLst>
          <pc:docMk/>
          <pc:sldMk cId="2881242781" sldId="302"/>
        </pc:sldMkLst>
      </pc:sldChg>
    </pc:docChg>
  </pc:docChgLst>
  <pc:docChgLst>
    <pc:chgData name="Paulmanuel stephen" userId="S::paulmanuel.stephen@bellevuecollege.edu::e2be83dd-c6e8-4db8-856c-b4c856769dfa" providerId="AD" clId="Web-{E60A4DC8-C6B0-2F7B-D4F8-F39B33DBDF59}"/>
    <pc:docChg chg="addSld modSld">
      <pc:chgData name="Paulmanuel stephen" userId="S::paulmanuel.stephen@bellevuecollege.edu::e2be83dd-c6e8-4db8-856c-b4c856769dfa" providerId="AD" clId="Web-{E60A4DC8-C6B0-2F7B-D4F8-F39B33DBDF59}" dt="2025-05-21T22:47:16.043" v="15" actId="20577"/>
      <pc:docMkLst>
        <pc:docMk/>
      </pc:docMkLst>
      <pc:sldChg chg="modSp">
        <pc:chgData name="Paulmanuel stephen" userId="S::paulmanuel.stephen@bellevuecollege.edu::e2be83dd-c6e8-4db8-856c-b4c856769dfa" providerId="AD" clId="Web-{E60A4DC8-C6B0-2F7B-D4F8-F39B33DBDF59}" dt="2025-05-21T22:47:16.043" v="15" actId="20577"/>
        <pc:sldMkLst>
          <pc:docMk/>
          <pc:sldMk cId="0" sldId="263"/>
        </pc:sldMkLst>
      </pc:sldChg>
      <pc:sldChg chg="addSp delSp modSp">
        <pc:chgData name="Paulmanuel stephen" userId="S::paulmanuel.stephen@bellevuecollege.edu::e2be83dd-c6e8-4db8-856c-b4c856769dfa" providerId="AD" clId="Web-{E60A4DC8-C6B0-2F7B-D4F8-F39B33DBDF59}" dt="2025-05-21T21:27:10.743" v="4" actId="14100"/>
        <pc:sldMkLst>
          <pc:docMk/>
          <pc:sldMk cId="2394156918" sldId="278"/>
        </pc:sldMkLst>
      </pc:sldChg>
      <pc:sldChg chg="addSp delSp modSp new mod setBg">
        <pc:chgData name="Paulmanuel stephen" userId="S::paulmanuel.stephen@bellevuecollege.edu::e2be83dd-c6e8-4db8-856c-b4c856769dfa" providerId="AD" clId="Web-{E60A4DC8-C6B0-2F7B-D4F8-F39B33DBDF59}" dt="2025-05-21T22:08:19.248" v="13" actId="20577"/>
        <pc:sldMkLst>
          <pc:docMk/>
          <pc:sldMk cId="4027578381" sldId="283"/>
        </pc:sldMkLst>
        <pc:spChg chg="mod">
          <ac:chgData name="Paulmanuel stephen" userId="S::paulmanuel.stephen@bellevuecollege.edu::e2be83dd-c6e8-4db8-856c-b4c856769dfa" providerId="AD" clId="Web-{E60A4DC8-C6B0-2F7B-D4F8-F39B33DBDF59}" dt="2025-05-21T22:08:19.248" v="13" actId="20577"/>
          <ac:spMkLst>
            <pc:docMk/>
            <pc:sldMk cId="4027578381" sldId="283"/>
            <ac:spMk id="2" creationId="{3FEEB45F-3E23-DD33-C820-24DE12783D4F}"/>
          </ac:spMkLst>
        </pc:spChg>
        <pc:spChg chg="add">
          <ac:chgData name="Paulmanuel stephen" userId="S::paulmanuel.stephen@bellevuecollege.edu::e2be83dd-c6e8-4db8-856c-b4c856769dfa" providerId="AD" clId="Web-{E60A4DC8-C6B0-2F7B-D4F8-F39B33DBDF59}" dt="2025-05-21T22:08:09.278" v="7"/>
          <ac:spMkLst>
            <pc:docMk/>
            <pc:sldMk cId="4027578381" sldId="283"/>
            <ac:spMk id="9" creationId="{A4AC5506-6312-4701-8D3C-40187889A947}"/>
          </ac:spMkLst>
        </pc:spChg>
      </pc:sldChg>
    </pc:docChg>
  </pc:docChgLst>
  <pc:docChgLst>
    <pc:chgData name="Mahmoud Faisal" userId="1392d176-184f-416c-9ca1-be5d46560b72" providerId="ADAL" clId="{5B9DA8EC-B8F8-3940-B1CA-6E7D4ED62B3C}"/>
    <pc:docChg chg="modSld">
      <pc:chgData name="Mahmoud Faisal" userId="1392d176-184f-416c-9ca1-be5d46560b72" providerId="ADAL" clId="{5B9DA8EC-B8F8-3940-B1CA-6E7D4ED62B3C}" dt="2025-05-29T22:46:47.669" v="848" actId="20577"/>
      <pc:docMkLst>
        <pc:docMk/>
      </pc:docMkLst>
      <pc:sldChg chg="modNotesTx">
        <pc:chgData name="Mahmoud Faisal" userId="1392d176-184f-416c-9ca1-be5d46560b72" providerId="ADAL" clId="{5B9DA8EC-B8F8-3940-B1CA-6E7D4ED62B3C}" dt="2025-05-29T22:46:47.669" v="848" actId="20577"/>
        <pc:sldMkLst>
          <pc:docMk/>
          <pc:sldMk cId="33439628" sldId="268"/>
        </pc:sldMkLst>
      </pc:sldChg>
    </pc:docChg>
  </pc:docChgLst>
  <pc:docChgLst>
    <pc:chgData name="Mahmoud Faisal" userId="S::mahmoud.faisal@bellevuecollege.edu::1392d176-184f-416c-9ca1-be5d46560b72" providerId="AD" clId="Web-{F1B2C4C3-E11D-79A0-5D67-B507722B2C5E}"/>
    <pc:docChg chg="modSld">
      <pc:chgData name="Mahmoud Faisal" userId="S::mahmoud.faisal@bellevuecollege.edu::1392d176-184f-416c-9ca1-be5d46560b72" providerId="AD" clId="Web-{F1B2C4C3-E11D-79A0-5D67-B507722B2C5E}" dt="2025-05-21T20:46:39.373" v="30" actId="14100"/>
      <pc:docMkLst>
        <pc:docMk/>
      </pc:docMkLst>
      <pc:sldChg chg="modSp">
        <pc:chgData name="Mahmoud Faisal" userId="S::mahmoud.faisal@bellevuecollege.edu::1392d176-184f-416c-9ca1-be5d46560b72" providerId="AD" clId="Web-{F1B2C4C3-E11D-79A0-5D67-B507722B2C5E}" dt="2025-05-21T20:45:30.763" v="10" actId="14100"/>
        <pc:sldMkLst>
          <pc:docMk/>
          <pc:sldMk cId="0" sldId="260"/>
        </pc:sldMkLst>
        <pc:picChg chg="mod">
          <ac:chgData name="Mahmoud Faisal" userId="S::mahmoud.faisal@bellevuecollege.edu::1392d176-184f-416c-9ca1-be5d46560b72" providerId="AD" clId="Web-{F1B2C4C3-E11D-79A0-5D67-B507722B2C5E}" dt="2025-05-21T20:45:30.763" v="10" actId="14100"/>
          <ac:picMkLst>
            <pc:docMk/>
            <pc:sldMk cId="0" sldId="260"/>
            <ac:picMk id="5" creationId="{4051AD72-2670-0474-0205-1EFB1E85DEBA}"/>
          </ac:picMkLst>
        </pc:picChg>
      </pc:sldChg>
      <pc:sldChg chg="modSp">
        <pc:chgData name="Mahmoud Faisal" userId="S::mahmoud.faisal@bellevuecollege.edu::1392d176-184f-416c-9ca1-be5d46560b72" providerId="AD" clId="Web-{F1B2C4C3-E11D-79A0-5D67-B507722B2C5E}" dt="2025-05-21T20:41:23.899" v="7" actId="1076"/>
        <pc:sldMkLst>
          <pc:docMk/>
          <pc:sldMk cId="0" sldId="262"/>
        </pc:sldMkLst>
      </pc:sldChg>
      <pc:sldChg chg="modSp">
        <pc:chgData name="Mahmoud Faisal" userId="S::mahmoud.faisal@bellevuecollege.edu::1392d176-184f-416c-9ca1-be5d46560b72" providerId="AD" clId="Web-{F1B2C4C3-E11D-79A0-5D67-B507722B2C5E}" dt="2025-05-21T20:40:44.008" v="4" actId="1076"/>
        <pc:sldMkLst>
          <pc:docMk/>
          <pc:sldMk cId="33439628" sldId="268"/>
        </pc:sldMkLst>
        <pc:picChg chg="mod">
          <ac:chgData name="Mahmoud Faisal" userId="S::mahmoud.faisal@bellevuecollege.edu::1392d176-184f-416c-9ca1-be5d46560b72" providerId="AD" clId="Web-{F1B2C4C3-E11D-79A0-5D67-B507722B2C5E}" dt="2025-05-21T20:40:44.008" v="4" actId="1076"/>
          <ac:picMkLst>
            <pc:docMk/>
            <pc:sldMk cId="33439628" sldId="268"/>
            <ac:picMk id="4" creationId="{827699E2-D98C-E5EE-F84C-1ADECD3C47E9}"/>
          </ac:picMkLst>
        </pc:picChg>
      </pc:sldChg>
      <pc:sldChg chg="modSp">
        <pc:chgData name="Mahmoud Faisal" userId="S::mahmoud.faisal@bellevuecollege.edu::1392d176-184f-416c-9ca1-be5d46560b72" providerId="AD" clId="Web-{F1B2C4C3-E11D-79A0-5D67-B507722B2C5E}" dt="2025-05-21T20:45:50.747" v="16" actId="14100"/>
        <pc:sldMkLst>
          <pc:docMk/>
          <pc:sldMk cId="562160266" sldId="271"/>
        </pc:sldMkLst>
        <pc:picChg chg="mod">
          <ac:chgData name="Mahmoud Faisal" userId="S::mahmoud.faisal@bellevuecollege.edu::1392d176-184f-416c-9ca1-be5d46560b72" providerId="AD" clId="Web-{F1B2C4C3-E11D-79A0-5D67-B507722B2C5E}" dt="2025-05-21T20:45:50.747" v="16" actId="14100"/>
          <ac:picMkLst>
            <pc:docMk/>
            <pc:sldMk cId="562160266" sldId="271"/>
            <ac:picMk id="6" creationId="{36837A29-2057-E104-4913-05C2F3AFB378}"/>
          </ac:picMkLst>
        </pc:picChg>
      </pc:sldChg>
      <pc:sldChg chg="modSp">
        <pc:chgData name="Mahmoud Faisal" userId="S::mahmoud.faisal@bellevuecollege.edu::1392d176-184f-416c-9ca1-be5d46560b72" providerId="AD" clId="Web-{F1B2C4C3-E11D-79A0-5D67-B507722B2C5E}" dt="2025-05-21T20:46:02.779" v="20" actId="14100"/>
        <pc:sldMkLst>
          <pc:docMk/>
          <pc:sldMk cId="3480724645" sldId="272"/>
        </pc:sldMkLst>
        <pc:picChg chg="mod">
          <ac:chgData name="Mahmoud Faisal" userId="S::mahmoud.faisal@bellevuecollege.edu::1392d176-184f-416c-9ca1-be5d46560b72" providerId="AD" clId="Web-{F1B2C4C3-E11D-79A0-5D67-B507722B2C5E}" dt="2025-05-21T20:46:02.779" v="20" actId="14100"/>
          <ac:picMkLst>
            <pc:docMk/>
            <pc:sldMk cId="3480724645" sldId="272"/>
            <ac:picMk id="5" creationId="{AE8A83FB-3F9F-679D-E1EB-548E38A793BB}"/>
          </ac:picMkLst>
        </pc:picChg>
      </pc:sldChg>
      <pc:sldChg chg="modSp">
        <pc:chgData name="Mahmoud Faisal" userId="S::mahmoud.faisal@bellevuecollege.edu::1392d176-184f-416c-9ca1-be5d46560b72" providerId="AD" clId="Web-{F1B2C4C3-E11D-79A0-5D67-B507722B2C5E}" dt="2025-05-21T20:46:39.373" v="30" actId="14100"/>
        <pc:sldMkLst>
          <pc:docMk/>
          <pc:sldMk cId="1287292461" sldId="273"/>
        </pc:sldMkLst>
        <pc:picChg chg="mod">
          <ac:chgData name="Mahmoud Faisal" userId="S::mahmoud.faisal@bellevuecollege.edu::1392d176-184f-416c-9ca1-be5d46560b72" providerId="AD" clId="Web-{F1B2C4C3-E11D-79A0-5D67-B507722B2C5E}" dt="2025-05-21T20:46:39.373" v="30" actId="14100"/>
          <ac:picMkLst>
            <pc:docMk/>
            <pc:sldMk cId="1287292461" sldId="273"/>
            <ac:picMk id="6" creationId="{79A6D23B-BFBF-9331-638E-490B5A97628A}"/>
          </ac:picMkLst>
        </pc:picChg>
      </pc:sldChg>
      <pc:sldChg chg="modSp">
        <pc:chgData name="Mahmoud Faisal" userId="S::mahmoud.faisal@bellevuecollege.edu::1392d176-184f-416c-9ca1-be5d46560b72" providerId="AD" clId="Web-{F1B2C4C3-E11D-79A0-5D67-B507722B2C5E}" dt="2025-05-21T20:46:10.701" v="23" actId="14100"/>
        <pc:sldMkLst>
          <pc:docMk/>
          <pc:sldMk cId="1203726985" sldId="274"/>
        </pc:sldMkLst>
        <pc:picChg chg="mod">
          <ac:chgData name="Mahmoud Faisal" userId="S::mahmoud.faisal@bellevuecollege.edu::1392d176-184f-416c-9ca1-be5d46560b72" providerId="AD" clId="Web-{F1B2C4C3-E11D-79A0-5D67-B507722B2C5E}" dt="2025-05-21T20:46:10.701" v="23" actId="14100"/>
          <ac:picMkLst>
            <pc:docMk/>
            <pc:sldMk cId="1203726985" sldId="274"/>
            <ac:picMk id="9" creationId="{E6CB757D-F5A7-B287-71CC-435F1525E7EF}"/>
          </ac:picMkLst>
        </pc:picChg>
      </pc:sldChg>
      <pc:sldChg chg="modSp">
        <pc:chgData name="Mahmoud Faisal" userId="S::mahmoud.faisal@bellevuecollege.edu::1392d176-184f-416c-9ca1-be5d46560b72" providerId="AD" clId="Web-{F1B2C4C3-E11D-79A0-5D67-B507722B2C5E}" dt="2025-05-21T20:46:32.029" v="28" actId="14100"/>
        <pc:sldMkLst>
          <pc:docMk/>
          <pc:sldMk cId="1792127157" sldId="275"/>
        </pc:sldMkLst>
        <pc:picChg chg="mod">
          <ac:chgData name="Mahmoud Faisal" userId="S::mahmoud.faisal@bellevuecollege.edu::1392d176-184f-416c-9ca1-be5d46560b72" providerId="AD" clId="Web-{F1B2C4C3-E11D-79A0-5D67-B507722B2C5E}" dt="2025-05-21T20:46:32.029" v="28" actId="14100"/>
          <ac:picMkLst>
            <pc:docMk/>
            <pc:sldMk cId="1792127157" sldId="275"/>
            <ac:picMk id="5" creationId="{FBDD04FF-1E35-D82E-E67C-790AAF3652BF}"/>
          </ac:picMkLst>
        </pc:picChg>
      </pc:sldChg>
      <pc:sldChg chg="modSp">
        <pc:chgData name="Mahmoud Faisal" userId="S::mahmoud.faisal@bellevuecollege.edu::1392d176-184f-416c-9ca1-be5d46560b72" providerId="AD" clId="Web-{F1B2C4C3-E11D-79A0-5D67-B507722B2C5E}" dt="2025-05-21T20:46:19.670" v="26" actId="1076"/>
        <pc:sldMkLst>
          <pc:docMk/>
          <pc:sldMk cId="1922082665" sldId="276"/>
        </pc:sldMkLst>
        <pc:picChg chg="mod">
          <ac:chgData name="Mahmoud Faisal" userId="S::mahmoud.faisal@bellevuecollege.edu::1392d176-184f-416c-9ca1-be5d46560b72" providerId="AD" clId="Web-{F1B2C4C3-E11D-79A0-5D67-B507722B2C5E}" dt="2025-05-21T20:46:19.670" v="26" actId="1076"/>
          <ac:picMkLst>
            <pc:docMk/>
            <pc:sldMk cId="1922082665" sldId="276"/>
            <ac:picMk id="6" creationId="{7675BAC1-E05B-55C2-C407-BBF3DDED3A5B}"/>
          </ac:picMkLst>
        </pc:picChg>
      </pc:sldChg>
    </pc:docChg>
  </pc:docChgLst>
  <pc:docChgLst>
    <pc:chgData name="Genie Carandang" userId="S::genie.carandang@bellevuecollege.edu::1e18915e-f545-4ba3-b892-6557d8544d77" providerId="AD" clId="Web-{4DB5B4B0-A4E8-F00C-D033-E8D3402C40FD}"/>
    <pc:docChg chg="modSld">
      <pc:chgData name="Genie Carandang" userId="S::genie.carandang@bellevuecollege.edu::1e18915e-f545-4ba3-b892-6557d8544d77" providerId="AD" clId="Web-{4DB5B4B0-A4E8-F00C-D033-E8D3402C40FD}" dt="2025-05-31T20:50:10.014" v="307"/>
      <pc:docMkLst>
        <pc:docMk/>
      </pc:docMkLst>
      <pc:sldChg chg="modNotes">
        <pc:chgData name="Genie Carandang" userId="S::genie.carandang@bellevuecollege.edu::1e18915e-f545-4ba3-b892-6557d8544d77" providerId="AD" clId="Web-{4DB5B4B0-A4E8-F00C-D033-E8D3402C40FD}" dt="2025-05-31T20:43:19.658" v="5"/>
        <pc:sldMkLst>
          <pc:docMk/>
          <pc:sldMk cId="0" sldId="265"/>
        </pc:sldMkLst>
      </pc:sldChg>
      <pc:sldChg chg="modNotes">
        <pc:chgData name="Genie Carandang" userId="S::genie.carandang@bellevuecollege.edu::1e18915e-f545-4ba3-b892-6557d8544d77" providerId="AD" clId="Web-{4DB5B4B0-A4E8-F00C-D033-E8D3402C40FD}" dt="2025-05-31T20:50:10.014" v="307"/>
        <pc:sldMkLst>
          <pc:docMk/>
          <pc:sldMk cId="4027578381" sldId="283"/>
        </pc:sldMkLst>
      </pc:sldChg>
      <pc:sldChg chg="modNotes">
        <pc:chgData name="Genie Carandang" userId="S::genie.carandang@bellevuecollege.edu::1e18915e-f545-4ba3-b892-6557d8544d77" providerId="AD" clId="Web-{4DB5B4B0-A4E8-F00C-D033-E8D3402C40FD}" dt="2025-05-31T20:47:49.901" v="153"/>
        <pc:sldMkLst>
          <pc:docMk/>
          <pc:sldMk cId="3797776351" sldId="295"/>
        </pc:sldMkLst>
      </pc:sldChg>
    </pc:docChg>
  </pc:docChgLst>
  <pc:docChgLst>
    <pc:chgData name="Genie Carandang" userId="S::genie.carandang@bellevuecollege.edu::1e18915e-f545-4ba3-b892-6557d8544d77" providerId="AD" clId="Web-{AC6C9A67-D3F0-9367-0DDA-55CBBA96F221}"/>
    <pc:docChg chg="modSld sldOrd">
      <pc:chgData name="Genie Carandang" userId="S::genie.carandang@bellevuecollege.edu::1e18915e-f545-4ba3-b892-6557d8544d77" providerId="AD" clId="Web-{AC6C9A67-D3F0-9367-0DDA-55CBBA96F221}" dt="2025-05-31T06:51:55.430" v="1776" actId="1076"/>
      <pc:docMkLst>
        <pc:docMk/>
      </pc:docMkLst>
      <pc:sldChg chg="modSp modNotes">
        <pc:chgData name="Genie Carandang" userId="S::genie.carandang@bellevuecollege.edu::1e18915e-f545-4ba3-b892-6557d8544d77" providerId="AD" clId="Web-{AC6C9A67-D3F0-9367-0DDA-55CBBA96F221}" dt="2025-05-31T05:17:29.729" v="1621"/>
        <pc:sldMkLst>
          <pc:docMk/>
          <pc:sldMk cId="0" sldId="265"/>
        </pc:sldMkLst>
        <pc:spChg chg="mod">
          <ac:chgData name="Genie Carandang" userId="S::genie.carandang@bellevuecollege.edu::1e18915e-f545-4ba3-b892-6557d8544d77" providerId="AD" clId="Web-{AC6C9A67-D3F0-9367-0DDA-55CBBA96F221}" dt="2025-05-31T05:07:27.047" v="1127" actId="20577"/>
          <ac:spMkLst>
            <pc:docMk/>
            <pc:sldMk cId="0" sldId="265"/>
            <ac:spMk id="3" creationId="{00000000-0000-0000-0000-000000000000}"/>
          </ac:spMkLst>
        </pc:spChg>
      </pc:sldChg>
      <pc:sldChg chg="modNotes">
        <pc:chgData name="Genie Carandang" userId="S::genie.carandang@bellevuecollege.edu::1e18915e-f545-4ba3-b892-6557d8544d77" providerId="AD" clId="Web-{AC6C9A67-D3F0-9367-0DDA-55CBBA96F221}" dt="2025-05-31T05:19:25.199" v="1722"/>
        <pc:sldMkLst>
          <pc:docMk/>
          <pc:sldMk cId="1203726985" sldId="274"/>
        </pc:sldMkLst>
      </pc:sldChg>
      <pc:sldChg chg="modNotes">
        <pc:chgData name="Genie Carandang" userId="S::genie.carandang@bellevuecollege.edu::1e18915e-f545-4ba3-b892-6557d8544d77" providerId="AD" clId="Web-{AC6C9A67-D3F0-9367-0DDA-55CBBA96F221}" dt="2025-05-31T05:19:52.715" v="1769"/>
        <pc:sldMkLst>
          <pc:docMk/>
          <pc:sldMk cId="1922082665" sldId="276"/>
        </pc:sldMkLst>
      </pc:sldChg>
      <pc:sldChg chg="modNotes">
        <pc:chgData name="Genie Carandang" userId="S::genie.carandang@bellevuecollege.edu::1e18915e-f545-4ba3-b892-6557d8544d77" providerId="AD" clId="Web-{AC6C9A67-D3F0-9367-0DDA-55CBBA96F221}" dt="2025-05-31T03:58:01.637" v="615"/>
        <pc:sldMkLst>
          <pc:docMk/>
          <pc:sldMk cId="4140780818" sldId="277"/>
        </pc:sldMkLst>
      </pc:sldChg>
      <pc:sldChg chg="addSp delSp modSp ord modNotes">
        <pc:chgData name="Genie Carandang" userId="S::genie.carandang@bellevuecollege.edu::1e18915e-f545-4ba3-b892-6557d8544d77" providerId="AD" clId="Web-{AC6C9A67-D3F0-9367-0DDA-55CBBA96F221}" dt="2025-05-31T06:51:55.430" v="1776" actId="1076"/>
        <pc:sldMkLst>
          <pc:docMk/>
          <pc:sldMk cId="2899656898" sldId="284"/>
        </pc:sldMkLst>
        <pc:spChg chg="add del mod">
          <ac:chgData name="Genie Carandang" userId="S::genie.carandang@bellevuecollege.edu::1e18915e-f545-4ba3-b892-6557d8544d77" providerId="AD" clId="Web-{AC6C9A67-D3F0-9367-0DDA-55CBBA96F221}" dt="2025-05-31T06:49:04.427" v="1771"/>
          <ac:spMkLst>
            <pc:docMk/>
            <pc:sldMk cId="2899656898" sldId="284"/>
            <ac:spMk id="4" creationId="{C460D704-C67B-DD05-E9C1-CC324AE9BA04}"/>
          </ac:spMkLst>
        </pc:spChg>
        <pc:picChg chg="del">
          <ac:chgData name="Genie Carandang" userId="S::genie.carandang@bellevuecollege.edu::1e18915e-f545-4ba3-b892-6557d8544d77" providerId="AD" clId="Web-{AC6C9A67-D3F0-9367-0DDA-55CBBA96F221}" dt="2025-05-31T06:49:01.692" v="1770"/>
          <ac:picMkLst>
            <pc:docMk/>
            <pc:sldMk cId="2899656898" sldId="284"/>
            <ac:picMk id="5" creationId="{601E3419-17F7-3C68-7CBA-3BCEA4839704}"/>
          </ac:picMkLst>
        </pc:picChg>
        <pc:picChg chg="add mod ord">
          <ac:chgData name="Genie Carandang" userId="S::genie.carandang@bellevuecollege.edu::1e18915e-f545-4ba3-b892-6557d8544d77" providerId="AD" clId="Web-{AC6C9A67-D3F0-9367-0DDA-55CBBA96F221}" dt="2025-05-31T06:51:55.430" v="1776" actId="1076"/>
          <ac:picMkLst>
            <pc:docMk/>
            <pc:sldMk cId="2899656898" sldId="284"/>
            <ac:picMk id="6" creationId="{21886881-80D8-9FA9-0AFC-6FA9420357B0}"/>
          </ac:picMkLst>
        </pc:picChg>
      </pc:sldChg>
      <pc:sldChg chg="modNotes">
        <pc:chgData name="Genie Carandang" userId="S::genie.carandang@bellevuecollege.edu::1e18915e-f545-4ba3-b892-6557d8544d77" providerId="AD" clId="Web-{AC6C9A67-D3F0-9367-0DDA-55CBBA96F221}" dt="2025-05-31T04:35:55.249" v="843"/>
        <pc:sldMkLst>
          <pc:docMk/>
          <pc:sldMk cId="3850332987" sldId="285"/>
        </pc:sldMkLst>
      </pc:sldChg>
      <pc:sldChg chg="addSp delSp modSp modNotes">
        <pc:chgData name="Genie Carandang" userId="S::genie.carandang@bellevuecollege.edu::1e18915e-f545-4ba3-b892-6557d8544d77" providerId="AD" clId="Web-{AC6C9A67-D3F0-9367-0DDA-55CBBA96F221}" dt="2025-05-31T05:05:48.310" v="1120" actId="14100"/>
        <pc:sldMkLst>
          <pc:docMk/>
          <pc:sldMk cId="523889003" sldId="299"/>
        </pc:sldMkLst>
        <pc:picChg chg="add mod">
          <ac:chgData name="Genie Carandang" userId="S::genie.carandang@bellevuecollege.edu::1e18915e-f545-4ba3-b892-6557d8544d77" providerId="AD" clId="Web-{AC6C9A67-D3F0-9367-0DDA-55CBBA96F221}" dt="2025-05-31T05:05:48.310" v="1120" actId="14100"/>
          <ac:picMkLst>
            <pc:docMk/>
            <pc:sldMk cId="523889003" sldId="299"/>
            <ac:picMk id="3" creationId="{48BCFD22-39D6-9E17-9845-CA27FE9A7AF7}"/>
          </ac:picMkLst>
        </pc:picChg>
        <pc:picChg chg="del">
          <ac:chgData name="Genie Carandang" userId="S::genie.carandang@bellevuecollege.edu::1e18915e-f545-4ba3-b892-6557d8544d77" providerId="AD" clId="Web-{AC6C9A67-D3F0-9367-0DDA-55CBBA96F221}" dt="2025-05-31T05:04:23.231" v="1078"/>
          <ac:picMkLst>
            <pc:docMk/>
            <pc:sldMk cId="523889003" sldId="299"/>
            <ac:picMk id="6" creationId="{C75A7672-35E2-71BE-6F3B-8572AE38A6BE}"/>
          </ac:picMkLst>
        </pc:picChg>
      </pc:sldChg>
      <pc:sldChg chg="modSp">
        <pc:chgData name="Genie Carandang" userId="S::genie.carandang@bellevuecollege.edu::1e18915e-f545-4ba3-b892-6557d8544d77" providerId="AD" clId="Web-{AC6C9A67-D3F0-9367-0DDA-55CBBA96F221}" dt="2025-05-31T05:05:25.357" v="1119" actId="1076"/>
        <pc:sldMkLst>
          <pc:docMk/>
          <pc:sldMk cId="3846278635" sldId="304"/>
        </pc:sldMkLst>
        <pc:picChg chg="mod">
          <ac:chgData name="Genie Carandang" userId="S::genie.carandang@bellevuecollege.edu::1e18915e-f545-4ba3-b892-6557d8544d77" providerId="AD" clId="Web-{AC6C9A67-D3F0-9367-0DDA-55CBBA96F221}" dt="2025-05-31T05:05:25.357" v="1119" actId="1076"/>
          <ac:picMkLst>
            <pc:docMk/>
            <pc:sldMk cId="3846278635" sldId="304"/>
            <ac:picMk id="3" creationId="{D8FBC4F8-99D7-0442-4CD0-9F1EA69ECCCE}"/>
          </ac:picMkLst>
        </pc:picChg>
      </pc:sldChg>
    </pc:docChg>
  </pc:docChgLst>
  <pc:docChgLst>
    <pc:chgData name="Paulmanuel stephen" userId="S::paulmanuel.stephen@bellevuecollege.edu::e2be83dd-c6e8-4db8-856c-b4c856769dfa" providerId="AD" clId="Web-{4C8033A4-DB43-833B-99F3-A5ADA944E592}"/>
    <pc:docChg chg="addSld delSld modSld sldOrd">
      <pc:chgData name="Paulmanuel stephen" userId="S::paulmanuel.stephen@bellevuecollege.edu::e2be83dd-c6e8-4db8-856c-b4c856769dfa" providerId="AD" clId="Web-{4C8033A4-DB43-833B-99F3-A5ADA944E592}" dt="2025-05-28T00:08:51.320" v="852"/>
      <pc:docMkLst>
        <pc:docMk/>
      </pc:docMkLst>
      <pc:sldChg chg="del">
        <pc:chgData name="Paulmanuel stephen" userId="S::paulmanuel.stephen@bellevuecollege.edu::e2be83dd-c6e8-4db8-856c-b4c856769dfa" providerId="AD" clId="Web-{4C8033A4-DB43-833B-99F3-A5ADA944E592}" dt="2025-05-27T22:30:33.282" v="259"/>
        <pc:sldMkLst>
          <pc:docMk/>
          <pc:sldMk cId="0" sldId="257"/>
        </pc:sldMkLst>
      </pc:sldChg>
      <pc:sldChg chg="addSp delSp modSp new mod setBg setClrOvrMap">
        <pc:chgData name="Paulmanuel stephen" userId="S::paulmanuel.stephen@bellevuecollege.edu::e2be83dd-c6e8-4db8-856c-b4c856769dfa" providerId="AD" clId="Web-{4C8033A4-DB43-833B-99F3-A5ADA944E592}" dt="2025-05-27T23:11:24.680" v="544" actId="14100"/>
        <pc:sldMkLst>
          <pc:docMk/>
          <pc:sldMk cId="1812234924" sldId="286"/>
        </pc:sldMkLst>
        <pc:spChg chg="mod ord">
          <ac:chgData name="Paulmanuel stephen" userId="S::paulmanuel.stephen@bellevuecollege.edu::e2be83dd-c6e8-4db8-856c-b4c856769dfa" providerId="AD" clId="Web-{4C8033A4-DB43-833B-99F3-A5ADA944E592}" dt="2025-05-27T23:11:24.680" v="544" actId="14100"/>
          <ac:spMkLst>
            <pc:docMk/>
            <pc:sldMk cId="1812234924" sldId="286"/>
            <ac:spMk id="3" creationId="{3DECDB15-0259-4BC7-3114-F8F5F1F824F4}"/>
          </ac:spMkLst>
        </pc:spChg>
        <pc:spChg chg="add">
          <ac:chgData name="Paulmanuel stephen" userId="S::paulmanuel.stephen@bellevuecollege.edu::e2be83dd-c6e8-4db8-856c-b4c856769dfa" providerId="AD" clId="Web-{4C8033A4-DB43-833B-99F3-A5ADA944E592}" dt="2025-05-27T22:07:30.343" v="56"/>
          <ac:spMkLst>
            <pc:docMk/>
            <pc:sldMk cId="1812234924" sldId="286"/>
            <ac:spMk id="58" creationId="{5A0118C5-4F8D-4CF4-BADD-53FEACC6C42A}"/>
          </ac:spMkLst>
        </pc:spChg>
        <pc:spChg chg="add">
          <ac:chgData name="Paulmanuel stephen" userId="S::paulmanuel.stephen@bellevuecollege.edu::e2be83dd-c6e8-4db8-856c-b4c856769dfa" providerId="AD" clId="Web-{4C8033A4-DB43-833B-99F3-A5ADA944E592}" dt="2025-05-27T22:07:30.343" v="56"/>
          <ac:spMkLst>
            <pc:docMk/>
            <pc:sldMk cId="1812234924" sldId="286"/>
            <ac:spMk id="64" creationId="{4E0A5C5C-2A95-428E-9F6A-0D29EBD57C9F}"/>
          </ac:spMkLst>
        </pc:spChg>
        <pc:grpChg chg="add">
          <ac:chgData name="Paulmanuel stephen" userId="S::paulmanuel.stephen@bellevuecollege.edu::e2be83dd-c6e8-4db8-856c-b4c856769dfa" providerId="AD" clId="Web-{4C8033A4-DB43-833B-99F3-A5ADA944E592}" dt="2025-05-27T22:07:30.343" v="56"/>
          <ac:grpSpMkLst>
            <pc:docMk/>
            <pc:sldMk cId="1812234924" sldId="286"/>
            <ac:grpSpMk id="60" creationId="{2A638C7D-9088-41A9-88A0-7357157BC168}"/>
          </ac:grpSpMkLst>
        </pc:grpChg>
        <pc:grpChg chg="add">
          <ac:chgData name="Paulmanuel stephen" userId="S::paulmanuel.stephen@bellevuecollege.edu::e2be83dd-c6e8-4db8-856c-b4c856769dfa" providerId="AD" clId="Web-{4C8033A4-DB43-833B-99F3-A5ADA944E592}" dt="2025-05-27T22:07:30.343" v="56"/>
          <ac:grpSpMkLst>
            <pc:docMk/>
            <pc:sldMk cId="1812234924" sldId="286"/>
            <ac:grpSpMk id="66" creationId="{3F219210-B16A-47B6-9AA8-207DAFF37E66}"/>
          </ac:grpSpMkLst>
        </pc:grpChg>
        <pc:grpChg chg="add">
          <ac:chgData name="Paulmanuel stephen" userId="S::paulmanuel.stephen@bellevuecollege.edu::e2be83dd-c6e8-4db8-856c-b4c856769dfa" providerId="AD" clId="Web-{4C8033A4-DB43-833B-99F3-A5ADA944E592}" dt="2025-05-27T22:07:30.343" v="56"/>
          <ac:grpSpMkLst>
            <pc:docMk/>
            <pc:sldMk cId="1812234924" sldId="286"/>
            <ac:grpSpMk id="70" creationId="{582A903B-6B78-4F0A-B7C9-3D80499020B8}"/>
          </ac:grpSpMkLst>
        </pc:grpChg>
        <pc:picChg chg="add mod">
          <ac:chgData name="Paulmanuel stephen" userId="S::paulmanuel.stephen@bellevuecollege.edu::e2be83dd-c6e8-4db8-856c-b4c856769dfa" providerId="AD" clId="Web-{4C8033A4-DB43-833B-99F3-A5ADA944E592}" dt="2025-05-27T22:07:30.343" v="56"/>
          <ac:picMkLst>
            <pc:docMk/>
            <pc:sldMk cId="1812234924" sldId="286"/>
            <ac:picMk id="7" creationId="{C36557DF-B81B-8C91-64FB-6115C9138035}"/>
          </ac:picMkLst>
        </pc:picChg>
      </pc:sldChg>
      <pc:sldChg chg="addSp delSp modSp new">
        <pc:chgData name="Paulmanuel stephen" userId="S::paulmanuel.stephen@bellevuecollege.edu::e2be83dd-c6e8-4db8-856c-b4c856769dfa" providerId="AD" clId="Web-{4C8033A4-DB43-833B-99F3-A5ADA944E592}" dt="2025-05-27T22:13:35.747" v="112" actId="20577"/>
        <pc:sldMkLst>
          <pc:docMk/>
          <pc:sldMk cId="2885674097" sldId="287"/>
        </pc:sldMkLst>
        <pc:spChg chg="mod">
          <ac:chgData name="Paulmanuel stephen" userId="S::paulmanuel.stephen@bellevuecollege.edu::e2be83dd-c6e8-4db8-856c-b4c856769dfa" providerId="AD" clId="Web-{4C8033A4-DB43-833B-99F3-A5ADA944E592}" dt="2025-05-27T22:09:45.536" v="79" actId="20577"/>
          <ac:spMkLst>
            <pc:docMk/>
            <pc:sldMk cId="2885674097" sldId="287"/>
            <ac:spMk id="2" creationId="{80FF96B6-44F2-82A6-1555-59CA882A2D06}"/>
          </ac:spMkLst>
        </pc:spChg>
        <pc:spChg chg="add mod">
          <ac:chgData name="Paulmanuel stephen" userId="S::paulmanuel.stephen@bellevuecollege.edu::e2be83dd-c6e8-4db8-856c-b4c856769dfa" providerId="AD" clId="Web-{4C8033A4-DB43-833B-99F3-A5ADA944E592}" dt="2025-05-27T22:13:35.747" v="112" actId="20577"/>
          <ac:spMkLst>
            <pc:docMk/>
            <pc:sldMk cId="2885674097" sldId="287"/>
            <ac:spMk id="6" creationId="{B68A6702-7B57-7436-9157-6EBAB9544ED1}"/>
          </ac:spMkLst>
        </pc:spChg>
        <pc:picChg chg="add mod ord">
          <ac:chgData name="Paulmanuel stephen" userId="S::paulmanuel.stephen@bellevuecollege.edu::e2be83dd-c6e8-4db8-856c-b4c856769dfa" providerId="AD" clId="Web-{4C8033A4-DB43-833B-99F3-A5ADA944E592}" dt="2025-05-27T22:12:12.619" v="90" actId="1076"/>
          <ac:picMkLst>
            <pc:docMk/>
            <pc:sldMk cId="2885674097" sldId="287"/>
            <ac:picMk id="4" creationId="{F11B3D66-E3AF-CC11-AE61-2988FDA19ABC}"/>
          </ac:picMkLst>
        </pc:picChg>
      </pc:sldChg>
      <pc:sldChg chg="addSp delSp modSp new mod ord setBg">
        <pc:chgData name="Paulmanuel stephen" userId="S::paulmanuel.stephen@bellevuecollege.edu::e2be83dd-c6e8-4db8-856c-b4c856769dfa" providerId="AD" clId="Web-{4C8033A4-DB43-833B-99F3-A5ADA944E592}" dt="2025-05-27T22:30:08.187" v="258" actId="20577"/>
        <pc:sldMkLst>
          <pc:docMk/>
          <pc:sldMk cId="699347434" sldId="288"/>
        </pc:sldMkLst>
        <pc:spChg chg="mod">
          <ac:chgData name="Paulmanuel stephen" userId="S::paulmanuel.stephen@bellevuecollege.edu::e2be83dd-c6e8-4db8-856c-b4c856769dfa" providerId="AD" clId="Web-{4C8033A4-DB43-833B-99F3-A5ADA944E592}" dt="2025-05-27T22:29:06.498" v="240" actId="14100"/>
          <ac:spMkLst>
            <pc:docMk/>
            <pc:sldMk cId="699347434" sldId="288"/>
            <ac:spMk id="2" creationId="{3669F7BB-3689-97DB-71E5-44DA1F0FFD2C}"/>
          </ac:spMkLst>
        </pc:spChg>
        <pc:spChg chg="mod">
          <ac:chgData name="Paulmanuel stephen" userId="S::paulmanuel.stephen@bellevuecollege.edu::e2be83dd-c6e8-4db8-856c-b4c856769dfa" providerId="AD" clId="Web-{4C8033A4-DB43-833B-99F3-A5ADA944E592}" dt="2025-05-27T22:30:08.187" v="258" actId="20577"/>
          <ac:spMkLst>
            <pc:docMk/>
            <pc:sldMk cId="699347434" sldId="288"/>
            <ac:spMk id="3" creationId="{6769F19E-5B9B-A354-80BE-B636E3906052}"/>
          </ac:spMkLst>
        </pc:spChg>
        <pc:spChg chg="add">
          <ac:chgData name="Paulmanuel stephen" userId="S::paulmanuel.stephen@bellevuecollege.edu::e2be83dd-c6e8-4db8-856c-b4c856769dfa" providerId="AD" clId="Web-{4C8033A4-DB43-833B-99F3-A5ADA944E592}" dt="2025-05-27T22:27:15.978" v="213"/>
          <ac:spMkLst>
            <pc:docMk/>
            <pc:sldMk cId="699347434" sldId="288"/>
            <ac:spMk id="23" creationId="{9F7D5CDA-D291-4307-BF55-1381FED29634}"/>
          </ac:spMkLst>
        </pc:spChg>
        <pc:picChg chg="add">
          <ac:chgData name="Paulmanuel stephen" userId="S::paulmanuel.stephen@bellevuecollege.edu::e2be83dd-c6e8-4db8-856c-b4c856769dfa" providerId="AD" clId="Web-{4C8033A4-DB43-833B-99F3-A5ADA944E592}" dt="2025-05-27T22:27:15.978" v="213"/>
          <ac:picMkLst>
            <pc:docMk/>
            <pc:sldMk cId="699347434" sldId="288"/>
            <ac:picMk id="19" creationId="{97E8AA9A-9B1E-2AFB-D58F-E4C0AFEC1BD5}"/>
          </ac:picMkLst>
        </pc:picChg>
      </pc:sldChg>
      <pc:sldChg chg="addSp delSp modSp new mod setBg setClrOvrMap">
        <pc:chgData name="Paulmanuel stephen" userId="S::paulmanuel.stephen@bellevuecollege.edu::e2be83dd-c6e8-4db8-856c-b4c856769dfa" providerId="AD" clId="Web-{4C8033A4-DB43-833B-99F3-A5ADA944E592}" dt="2025-05-27T22:46:09.033" v="351" actId="1076"/>
        <pc:sldMkLst>
          <pc:docMk/>
          <pc:sldMk cId="387085904" sldId="289"/>
        </pc:sldMkLst>
        <pc:spChg chg="mod">
          <ac:chgData name="Paulmanuel stephen" userId="S::paulmanuel.stephen@bellevuecollege.edu::e2be83dd-c6e8-4db8-856c-b4c856769dfa" providerId="AD" clId="Web-{4C8033A4-DB43-833B-99F3-A5ADA944E592}" dt="2025-05-27T22:44:37.030" v="338" actId="1076"/>
          <ac:spMkLst>
            <pc:docMk/>
            <pc:sldMk cId="387085904" sldId="289"/>
            <ac:spMk id="2" creationId="{264FE6E4-173F-DE7C-B728-6F48EE3F8280}"/>
          </ac:spMkLst>
        </pc:spChg>
        <pc:picChg chg="add mod">
          <ac:chgData name="Paulmanuel stephen" userId="S::paulmanuel.stephen@bellevuecollege.edu::e2be83dd-c6e8-4db8-856c-b4c856769dfa" providerId="AD" clId="Web-{4C8033A4-DB43-833B-99F3-A5ADA944E592}" dt="2025-05-27T22:46:09.033" v="351" actId="1076"/>
          <ac:picMkLst>
            <pc:docMk/>
            <pc:sldMk cId="387085904" sldId="289"/>
            <ac:picMk id="4" creationId="{D980FAE9-DA76-C626-8051-9E05DFFD765E}"/>
          </ac:picMkLst>
        </pc:picChg>
        <pc:picChg chg="add mod">
          <ac:chgData name="Paulmanuel stephen" userId="S::paulmanuel.stephen@bellevuecollege.edu::e2be83dd-c6e8-4db8-856c-b4c856769dfa" providerId="AD" clId="Web-{4C8033A4-DB43-833B-99F3-A5ADA944E592}" dt="2025-05-27T22:40:57.522" v="313" actId="1076"/>
          <ac:picMkLst>
            <pc:docMk/>
            <pc:sldMk cId="387085904" sldId="289"/>
            <ac:picMk id="5" creationId="{FDB1E1F7-1D64-38C0-C7AD-A36D3FD91938}"/>
          </ac:picMkLst>
        </pc:picChg>
        <pc:picChg chg="add mod">
          <ac:chgData name="Paulmanuel stephen" userId="S::paulmanuel.stephen@bellevuecollege.edu::e2be83dd-c6e8-4db8-856c-b4c856769dfa" providerId="AD" clId="Web-{4C8033A4-DB43-833B-99F3-A5ADA944E592}" dt="2025-05-27T22:45:52.704" v="350" actId="1076"/>
          <ac:picMkLst>
            <pc:docMk/>
            <pc:sldMk cId="387085904" sldId="289"/>
            <ac:picMk id="6" creationId="{44961849-D3FD-3A19-6BE3-A7CD16347A09}"/>
          </ac:picMkLst>
        </pc:picChg>
        <pc:picChg chg="add mod">
          <ac:chgData name="Paulmanuel stephen" userId="S::paulmanuel.stephen@bellevuecollege.edu::e2be83dd-c6e8-4db8-856c-b4c856769dfa" providerId="AD" clId="Web-{4C8033A4-DB43-833B-99F3-A5ADA944E592}" dt="2025-05-27T22:39:36.176" v="292" actId="1076"/>
          <ac:picMkLst>
            <pc:docMk/>
            <pc:sldMk cId="387085904" sldId="289"/>
            <ac:picMk id="7" creationId="{8A3D6120-5D1F-A230-D4DF-15075F11DC68}"/>
          </ac:picMkLst>
        </pc:picChg>
        <pc:picChg chg="add mod">
          <ac:chgData name="Paulmanuel stephen" userId="S::paulmanuel.stephen@bellevuecollege.edu::e2be83dd-c6e8-4db8-856c-b4c856769dfa" providerId="AD" clId="Web-{4C8033A4-DB43-833B-99F3-A5ADA944E592}" dt="2025-05-27T22:38:53.299" v="287" actId="1076"/>
          <ac:picMkLst>
            <pc:docMk/>
            <pc:sldMk cId="387085904" sldId="289"/>
            <ac:picMk id="8" creationId="{62617C74-AF9E-7675-D790-359FA093EBC9}"/>
          </ac:picMkLst>
        </pc:picChg>
        <pc:picChg chg="add mod">
          <ac:chgData name="Paulmanuel stephen" userId="S::paulmanuel.stephen@bellevuecollege.edu::e2be83dd-c6e8-4db8-856c-b4c856769dfa" providerId="AD" clId="Web-{4C8033A4-DB43-833B-99F3-A5ADA944E592}" dt="2025-05-27T22:41:02.741" v="322" actId="1076"/>
          <ac:picMkLst>
            <pc:docMk/>
            <pc:sldMk cId="387085904" sldId="289"/>
            <ac:picMk id="9" creationId="{3D20CE18-FDF0-003C-8A92-6530ECBE9F4B}"/>
          </ac:picMkLst>
        </pc:picChg>
        <pc:picChg chg="add mod">
          <ac:chgData name="Paulmanuel stephen" userId="S::paulmanuel.stephen@bellevuecollege.edu::e2be83dd-c6e8-4db8-856c-b4c856769dfa" providerId="AD" clId="Web-{4C8033A4-DB43-833B-99F3-A5ADA944E592}" dt="2025-05-27T22:43:54.888" v="334" actId="1076"/>
          <ac:picMkLst>
            <pc:docMk/>
            <pc:sldMk cId="387085904" sldId="289"/>
            <ac:picMk id="11" creationId="{92536FD7-5E7E-A555-1C16-0AF9F8012E03}"/>
          </ac:picMkLst>
        </pc:picChg>
      </pc:sldChg>
      <pc:sldChg chg="addSp delSp modSp new mod setBg">
        <pc:chgData name="Paulmanuel stephen" userId="S::paulmanuel.stephen@bellevuecollege.edu::e2be83dd-c6e8-4db8-856c-b4c856769dfa" providerId="AD" clId="Web-{4C8033A4-DB43-833B-99F3-A5ADA944E592}" dt="2025-05-27T23:02:36.631" v="499" actId="20577"/>
        <pc:sldMkLst>
          <pc:docMk/>
          <pc:sldMk cId="986727475" sldId="290"/>
        </pc:sldMkLst>
        <pc:spChg chg="mod">
          <ac:chgData name="Paulmanuel stephen" userId="S::paulmanuel.stephen@bellevuecollege.edu::e2be83dd-c6e8-4db8-856c-b4c856769dfa" providerId="AD" clId="Web-{4C8033A4-DB43-833B-99F3-A5ADA944E592}" dt="2025-05-27T23:00:43.407" v="480" actId="1076"/>
          <ac:spMkLst>
            <pc:docMk/>
            <pc:sldMk cId="986727475" sldId="290"/>
            <ac:spMk id="2" creationId="{AC20B275-5C64-D82D-88A8-90FB914FF5B3}"/>
          </ac:spMkLst>
        </pc:spChg>
        <pc:spChg chg="mod">
          <ac:chgData name="Paulmanuel stephen" userId="S::paulmanuel.stephen@bellevuecollege.edu::e2be83dd-c6e8-4db8-856c-b4c856769dfa" providerId="AD" clId="Web-{4C8033A4-DB43-833B-99F3-A5ADA944E592}" dt="2025-05-27T23:02:36.631" v="499" actId="20577"/>
          <ac:spMkLst>
            <pc:docMk/>
            <pc:sldMk cId="986727475" sldId="290"/>
            <ac:spMk id="3" creationId="{0E5E9064-11D7-C885-9462-CA1D39B5193F}"/>
          </ac:spMkLst>
        </pc:spChg>
        <pc:spChg chg="add">
          <ac:chgData name="Paulmanuel stephen" userId="S::paulmanuel.stephen@bellevuecollege.edu::e2be83dd-c6e8-4db8-856c-b4c856769dfa" providerId="AD" clId="Web-{4C8033A4-DB43-833B-99F3-A5ADA944E592}" dt="2025-05-27T23:00:22.750" v="476"/>
          <ac:spMkLst>
            <pc:docMk/>
            <pc:sldMk cId="986727475" sldId="290"/>
            <ac:spMk id="63" creationId="{5A0118C5-4F8D-4CF4-BADD-53FEACC6C42A}"/>
          </ac:spMkLst>
        </pc:spChg>
        <pc:grpChg chg="add">
          <ac:chgData name="Paulmanuel stephen" userId="S::paulmanuel.stephen@bellevuecollege.edu::e2be83dd-c6e8-4db8-856c-b4c856769dfa" providerId="AD" clId="Web-{4C8033A4-DB43-833B-99F3-A5ADA944E592}" dt="2025-05-27T23:00:22.750" v="476"/>
          <ac:grpSpMkLst>
            <pc:docMk/>
            <pc:sldMk cId="986727475" sldId="290"/>
            <ac:grpSpMk id="64" creationId="{B894EFA8-F425-4D19-A94B-445388B31E20}"/>
          </ac:grpSpMkLst>
        </pc:grpChg>
        <pc:grpChg chg="add">
          <ac:chgData name="Paulmanuel stephen" userId="S::paulmanuel.stephen@bellevuecollege.edu::e2be83dd-c6e8-4db8-856c-b4c856769dfa" providerId="AD" clId="Web-{4C8033A4-DB43-833B-99F3-A5ADA944E592}" dt="2025-05-27T23:00:22.750" v="476"/>
          <ac:grpSpMkLst>
            <pc:docMk/>
            <pc:sldMk cId="986727475" sldId="290"/>
            <ac:grpSpMk id="65" creationId="{582A903B-6B78-4F0A-B7C9-3D80499020B8}"/>
          </ac:grpSpMkLst>
        </pc:grpChg>
        <pc:picChg chg="add mod ord">
          <ac:chgData name="Paulmanuel stephen" userId="S::paulmanuel.stephen@bellevuecollege.edu::e2be83dd-c6e8-4db8-856c-b4c856769dfa" providerId="AD" clId="Web-{4C8033A4-DB43-833B-99F3-A5ADA944E592}" dt="2025-05-27T23:00:22.750" v="476"/>
          <ac:picMkLst>
            <pc:docMk/>
            <pc:sldMk cId="986727475" sldId="290"/>
            <ac:picMk id="14" creationId="{2C07E1A1-3575-1EBD-2A69-9D0E49CEA30B}"/>
          </ac:picMkLst>
        </pc:picChg>
      </pc:sldChg>
      <pc:sldChg chg="addSp delSp modSp new mod setBg">
        <pc:chgData name="Paulmanuel stephen" userId="S::paulmanuel.stephen@bellevuecollege.edu::e2be83dd-c6e8-4db8-856c-b4c856769dfa" providerId="AD" clId="Web-{4C8033A4-DB43-833B-99F3-A5ADA944E592}" dt="2025-05-27T23:09:39.114" v="520" actId="1076"/>
        <pc:sldMkLst>
          <pc:docMk/>
          <pc:sldMk cId="1035983255" sldId="291"/>
        </pc:sldMkLst>
        <pc:spChg chg="mod">
          <ac:chgData name="Paulmanuel stephen" userId="S::paulmanuel.stephen@bellevuecollege.edu::e2be83dd-c6e8-4db8-856c-b4c856769dfa" providerId="AD" clId="Web-{4C8033A4-DB43-833B-99F3-A5ADA944E592}" dt="2025-05-27T23:09:39.114" v="520" actId="1076"/>
          <ac:spMkLst>
            <pc:docMk/>
            <pc:sldMk cId="1035983255" sldId="291"/>
            <ac:spMk id="2" creationId="{08E30FDB-57A9-CB19-F9D6-0300F66DCDC0}"/>
          </ac:spMkLst>
        </pc:spChg>
        <pc:spChg chg="add">
          <ac:chgData name="Paulmanuel stephen" userId="S::paulmanuel.stephen@bellevuecollege.edu::e2be83dd-c6e8-4db8-856c-b4c856769dfa" providerId="AD" clId="Web-{4C8033A4-DB43-833B-99F3-A5ADA944E592}" dt="2025-05-27T23:09:13.269" v="514"/>
          <ac:spMkLst>
            <pc:docMk/>
            <pc:sldMk cId="1035983255" sldId="291"/>
            <ac:spMk id="9" creationId="{0C541B88-1AE9-40C3-AFD5-967787C1979F}"/>
          </ac:spMkLst>
        </pc:spChg>
        <pc:spChg chg="add">
          <ac:chgData name="Paulmanuel stephen" userId="S::paulmanuel.stephen@bellevuecollege.edu::e2be83dd-c6e8-4db8-856c-b4c856769dfa" providerId="AD" clId="Web-{4C8033A4-DB43-833B-99F3-A5ADA944E592}" dt="2025-05-27T23:09:13.269" v="514"/>
          <ac:spMkLst>
            <pc:docMk/>
            <pc:sldMk cId="1035983255" sldId="291"/>
            <ac:spMk id="11" creationId="{E5F17139-31EE-46AC-B04F-DBBD852DD6CB}"/>
          </ac:spMkLst>
        </pc:spChg>
        <pc:spChg chg="add">
          <ac:chgData name="Paulmanuel stephen" userId="S::paulmanuel.stephen@bellevuecollege.edu::e2be83dd-c6e8-4db8-856c-b4c856769dfa" providerId="AD" clId="Web-{4C8033A4-DB43-833B-99F3-A5ADA944E592}" dt="2025-05-27T23:09:13.269" v="514"/>
          <ac:spMkLst>
            <pc:docMk/>
            <pc:sldMk cId="1035983255" sldId="291"/>
            <ac:spMk id="17" creationId="{89D16701-DA76-4F72-BB63-E2C3FFBDFE0F}"/>
          </ac:spMkLst>
        </pc:spChg>
        <pc:spChg chg="add">
          <ac:chgData name="Paulmanuel stephen" userId="S::paulmanuel.stephen@bellevuecollege.edu::e2be83dd-c6e8-4db8-856c-b4c856769dfa" providerId="AD" clId="Web-{4C8033A4-DB43-833B-99F3-A5ADA944E592}" dt="2025-05-27T23:09:13.269" v="514"/>
          <ac:spMkLst>
            <pc:docMk/>
            <pc:sldMk cId="1035983255" sldId="291"/>
            <ac:spMk id="19" creationId="{1CC28BE1-9DC6-43FE-9582-39F091098D77}"/>
          </ac:spMkLst>
        </pc:spChg>
        <pc:grpChg chg="add">
          <ac:chgData name="Paulmanuel stephen" userId="S::paulmanuel.stephen@bellevuecollege.edu::e2be83dd-c6e8-4db8-856c-b4c856769dfa" providerId="AD" clId="Web-{4C8033A4-DB43-833B-99F3-A5ADA944E592}" dt="2025-05-27T23:09:13.269" v="514"/>
          <ac:grpSpMkLst>
            <pc:docMk/>
            <pc:sldMk cId="1035983255" sldId="291"/>
            <ac:grpSpMk id="13" creationId="{7CF625D3-71A3-4F30-A096-8EF334E959D0}"/>
          </ac:grpSpMkLst>
        </pc:grpChg>
        <pc:grpChg chg="add">
          <ac:chgData name="Paulmanuel stephen" userId="S::paulmanuel.stephen@bellevuecollege.edu::e2be83dd-c6e8-4db8-856c-b4c856769dfa" providerId="AD" clId="Web-{4C8033A4-DB43-833B-99F3-A5ADA944E592}" dt="2025-05-27T23:09:13.269" v="514"/>
          <ac:grpSpMkLst>
            <pc:docMk/>
            <pc:sldMk cId="1035983255" sldId="291"/>
            <ac:grpSpMk id="21" creationId="{AF9AF3F3-CE0C-4125-BDD7-346487FA0B40}"/>
          </ac:grpSpMkLst>
        </pc:grpChg>
        <pc:graphicFrameChg chg="add">
          <ac:chgData name="Paulmanuel stephen" userId="S::paulmanuel.stephen@bellevuecollege.edu::e2be83dd-c6e8-4db8-856c-b4c856769dfa" providerId="AD" clId="Web-{4C8033A4-DB43-833B-99F3-A5ADA944E592}" dt="2025-05-27T23:09:13.269" v="514"/>
          <ac:graphicFrameMkLst>
            <pc:docMk/>
            <pc:sldMk cId="1035983255" sldId="291"/>
            <ac:graphicFrameMk id="5" creationId="{620D0CF5-5B27-658C-BB3C-2BB7D0A74048}"/>
          </ac:graphicFrameMkLst>
        </pc:graphicFrameChg>
      </pc:sldChg>
      <pc:sldChg chg="addSp delSp modSp new mod setBg setClrOvrMap">
        <pc:chgData name="Paulmanuel stephen" userId="S::paulmanuel.stephen@bellevuecollege.edu::e2be83dd-c6e8-4db8-856c-b4c856769dfa" providerId="AD" clId="Web-{4C8033A4-DB43-833B-99F3-A5ADA944E592}" dt="2025-05-27T23:37:28.929" v="679" actId="20577"/>
        <pc:sldMkLst>
          <pc:docMk/>
          <pc:sldMk cId="1572740908" sldId="292"/>
        </pc:sldMkLst>
        <pc:spChg chg="mod">
          <ac:chgData name="Paulmanuel stephen" userId="S::paulmanuel.stephen@bellevuecollege.edu::e2be83dd-c6e8-4db8-856c-b4c856769dfa" providerId="AD" clId="Web-{4C8033A4-DB43-833B-99F3-A5ADA944E592}" dt="2025-05-27T23:24:55.372" v="623"/>
          <ac:spMkLst>
            <pc:docMk/>
            <pc:sldMk cId="1572740908" sldId="292"/>
            <ac:spMk id="2" creationId="{D50AC5D7-545E-6E28-23D8-E0348AA5C2B1}"/>
          </ac:spMkLst>
        </pc:spChg>
        <pc:spChg chg="add">
          <ac:chgData name="Paulmanuel stephen" userId="S::paulmanuel.stephen@bellevuecollege.edu::e2be83dd-c6e8-4db8-856c-b4c856769dfa" providerId="AD" clId="Web-{4C8033A4-DB43-833B-99F3-A5ADA944E592}" dt="2025-05-27T23:20:02.456" v="578"/>
          <ac:spMkLst>
            <pc:docMk/>
            <pc:sldMk cId="1572740908" sldId="292"/>
            <ac:spMk id="22" creationId="{99BC0CE0-0D50-D640-802E-B6DC9BF3AC52}"/>
          </ac:spMkLst>
        </pc:spChg>
        <pc:spChg chg="add del">
          <ac:chgData name="Paulmanuel stephen" userId="S::paulmanuel.stephen@bellevuecollege.edu::e2be83dd-c6e8-4db8-856c-b4c856769dfa" providerId="AD" clId="Web-{4C8033A4-DB43-833B-99F3-A5ADA944E592}" dt="2025-05-27T23:24:55.372" v="623"/>
          <ac:spMkLst>
            <pc:docMk/>
            <pc:sldMk cId="1572740908" sldId="292"/>
            <ac:spMk id="29" creationId="{5A0118C5-4F8D-4CF4-BADD-53FEACC6C42A}"/>
          </ac:spMkLst>
        </pc:spChg>
        <pc:spChg chg="add del">
          <ac:chgData name="Paulmanuel stephen" userId="S::paulmanuel.stephen@bellevuecollege.edu::e2be83dd-c6e8-4db8-856c-b4c856769dfa" providerId="AD" clId="Web-{4C8033A4-DB43-833B-99F3-A5ADA944E592}" dt="2025-05-27T23:24:55.372" v="623"/>
          <ac:spMkLst>
            <pc:docMk/>
            <pc:sldMk cId="1572740908" sldId="292"/>
            <ac:spMk id="35" creationId="{CAEBFCD5-5356-4326-8D39-8235A46CD7B2}"/>
          </ac:spMkLst>
        </pc:spChg>
        <pc:spChg chg="add mod">
          <ac:chgData name="Paulmanuel stephen" userId="S::paulmanuel.stephen@bellevuecollege.edu::e2be83dd-c6e8-4db8-856c-b4c856769dfa" providerId="AD" clId="Web-{4C8033A4-DB43-833B-99F3-A5ADA944E592}" dt="2025-05-27T23:37:28.929" v="679" actId="20577"/>
          <ac:spMkLst>
            <pc:docMk/>
            <pc:sldMk cId="1572740908" sldId="292"/>
            <ac:spMk id="718" creationId="{3F2D175C-66ED-F01A-C665-0183CA35CB09}"/>
          </ac:spMkLst>
        </pc:spChg>
        <pc:grpChg chg="add del">
          <ac:chgData name="Paulmanuel stephen" userId="S::paulmanuel.stephen@bellevuecollege.edu::e2be83dd-c6e8-4db8-856c-b4c856769dfa" providerId="AD" clId="Web-{4C8033A4-DB43-833B-99F3-A5ADA944E592}" dt="2025-05-27T23:24:55.372" v="623"/>
          <ac:grpSpMkLst>
            <pc:docMk/>
            <pc:sldMk cId="1572740908" sldId="292"/>
            <ac:grpSpMk id="31" creationId="{134CC3FF-7AA4-46F4-8B24-2F9383D86DBD}"/>
          </ac:grpSpMkLst>
        </pc:grpChg>
        <pc:grpChg chg="add del">
          <ac:chgData name="Paulmanuel stephen" userId="S::paulmanuel.stephen@bellevuecollege.edu::e2be83dd-c6e8-4db8-856c-b4c856769dfa" providerId="AD" clId="Web-{4C8033A4-DB43-833B-99F3-A5ADA944E592}" dt="2025-05-27T23:24:55.372" v="623"/>
          <ac:grpSpMkLst>
            <pc:docMk/>
            <pc:sldMk cId="1572740908" sldId="292"/>
            <ac:grpSpMk id="37" creationId="{5F2AA49C-5AC0-41C7-BFAF-74B8D8293C8F}"/>
          </ac:grpSpMkLst>
        </pc:grpChg>
        <pc:grpChg chg="add del">
          <ac:chgData name="Paulmanuel stephen" userId="S::paulmanuel.stephen@bellevuecollege.edu::e2be83dd-c6e8-4db8-856c-b4c856769dfa" providerId="AD" clId="Web-{4C8033A4-DB43-833B-99F3-A5ADA944E592}" dt="2025-05-27T23:24:55.372" v="623"/>
          <ac:grpSpMkLst>
            <pc:docMk/>
            <pc:sldMk cId="1572740908" sldId="292"/>
            <ac:grpSpMk id="52" creationId="{BB32367D-C4F2-49D5-A586-298C7CA821B0}"/>
          </ac:grpSpMkLst>
        </pc:grpChg>
        <pc:graphicFrameChg chg="add del mod modGraphic">
          <ac:chgData name="Paulmanuel stephen" userId="S::paulmanuel.stephen@bellevuecollege.edu::e2be83dd-c6e8-4db8-856c-b4c856769dfa" providerId="AD" clId="Web-{4C8033A4-DB43-833B-99F3-A5ADA944E592}" dt="2025-05-27T23:25:03.357" v="625"/>
          <ac:graphicFrameMkLst>
            <pc:docMk/>
            <pc:sldMk cId="1572740908" sldId="292"/>
            <ac:graphicFrameMk id="24" creationId="{B853E67A-A6FD-C550-AD37-0EF7ED1FAC88}"/>
          </ac:graphicFrameMkLst>
        </pc:graphicFrameChg>
        <pc:picChg chg="add mod">
          <ac:chgData name="Paulmanuel stephen" userId="S::paulmanuel.stephen@bellevuecollege.edu::e2be83dd-c6e8-4db8-856c-b4c856769dfa" providerId="AD" clId="Web-{4C8033A4-DB43-833B-99F3-A5ADA944E592}" dt="2025-05-27T23:26:44.642" v="631" actId="1076"/>
          <ac:picMkLst>
            <pc:docMk/>
            <pc:sldMk cId="1572740908" sldId="292"/>
            <ac:picMk id="662" creationId="{6FB4253D-72D5-F2FC-735A-0BF735F3049B}"/>
          </ac:picMkLst>
        </pc:picChg>
        <pc:picChg chg="add mod">
          <ac:chgData name="Paulmanuel stephen" userId="S::paulmanuel.stephen@bellevuecollege.edu::e2be83dd-c6e8-4db8-856c-b4c856769dfa" providerId="AD" clId="Web-{4C8033A4-DB43-833B-99F3-A5ADA944E592}" dt="2025-05-27T23:27:54.581" v="636" actId="1076"/>
          <ac:picMkLst>
            <pc:docMk/>
            <pc:sldMk cId="1572740908" sldId="292"/>
            <ac:picMk id="663" creationId="{0F3FD9C8-BC4C-EC76-E990-99730A3922BE}"/>
          </ac:picMkLst>
        </pc:picChg>
        <pc:picChg chg="add mod">
          <ac:chgData name="Paulmanuel stephen" userId="S::paulmanuel.stephen@bellevuecollege.edu::e2be83dd-c6e8-4db8-856c-b4c856769dfa" providerId="AD" clId="Web-{4C8033A4-DB43-833B-99F3-A5ADA944E592}" dt="2025-05-27T23:29:56.804" v="649" actId="14100"/>
          <ac:picMkLst>
            <pc:docMk/>
            <pc:sldMk cId="1572740908" sldId="292"/>
            <ac:picMk id="665" creationId="{74ACDFF1-77D1-37A6-6345-EE1433948714}"/>
          </ac:picMkLst>
        </pc:picChg>
        <pc:picChg chg="add mod">
          <ac:chgData name="Paulmanuel stephen" userId="S::paulmanuel.stephen@bellevuecollege.edu::e2be83dd-c6e8-4db8-856c-b4c856769dfa" providerId="AD" clId="Web-{4C8033A4-DB43-833B-99F3-A5ADA944E592}" dt="2025-05-27T23:32:44.951" v="658" actId="1076"/>
          <ac:picMkLst>
            <pc:docMk/>
            <pc:sldMk cId="1572740908" sldId="292"/>
            <ac:picMk id="715" creationId="{6271EC85-F137-A6A4-569C-B6115862DD4B}"/>
          </ac:picMkLst>
        </pc:picChg>
        <pc:picChg chg="add mod">
          <ac:chgData name="Paulmanuel stephen" userId="S::paulmanuel.stephen@bellevuecollege.edu::e2be83dd-c6e8-4db8-856c-b4c856769dfa" providerId="AD" clId="Web-{4C8033A4-DB43-833B-99F3-A5ADA944E592}" dt="2025-05-27T23:33:28.359" v="665" actId="1076"/>
          <ac:picMkLst>
            <pc:docMk/>
            <pc:sldMk cId="1572740908" sldId="292"/>
            <ac:picMk id="716" creationId="{65B228B7-EA14-7F3C-F05B-C3B4CA04C154}"/>
          </ac:picMkLst>
        </pc:picChg>
      </pc:sldChg>
      <pc:sldChg chg="addSp delSp modSp new mod ord setBg">
        <pc:chgData name="Paulmanuel stephen" userId="S::paulmanuel.stephen@bellevuecollege.edu::e2be83dd-c6e8-4db8-856c-b4c856769dfa" providerId="AD" clId="Web-{4C8033A4-DB43-833B-99F3-A5ADA944E592}" dt="2025-05-27T23:58:37.468" v="751" actId="14100"/>
        <pc:sldMkLst>
          <pc:docMk/>
          <pc:sldMk cId="3338118938" sldId="293"/>
        </pc:sldMkLst>
        <pc:spChg chg="mod ord">
          <ac:chgData name="Paulmanuel stephen" userId="S::paulmanuel.stephen@bellevuecollege.edu::e2be83dd-c6e8-4db8-856c-b4c856769dfa" providerId="AD" clId="Web-{4C8033A4-DB43-833B-99F3-A5ADA944E592}" dt="2025-05-27T23:58:16.077" v="745"/>
          <ac:spMkLst>
            <pc:docMk/>
            <pc:sldMk cId="3338118938" sldId="293"/>
            <ac:spMk id="2" creationId="{821E005F-0F70-56E4-E240-2676BF4BF2C2}"/>
          </ac:spMkLst>
        </pc:spChg>
        <pc:spChg chg="add mod">
          <ac:chgData name="Paulmanuel stephen" userId="S::paulmanuel.stephen@bellevuecollege.edu::e2be83dd-c6e8-4db8-856c-b4c856769dfa" providerId="AD" clId="Web-{4C8033A4-DB43-833B-99F3-A5ADA944E592}" dt="2025-05-27T23:58:37.468" v="751" actId="14100"/>
          <ac:spMkLst>
            <pc:docMk/>
            <pc:sldMk cId="3338118938" sldId="293"/>
            <ac:spMk id="5" creationId="{242F0DA1-5CE4-5377-3F05-C4E9E96EDF44}"/>
          </ac:spMkLst>
        </pc:spChg>
        <pc:spChg chg="add">
          <ac:chgData name="Paulmanuel stephen" userId="S::paulmanuel.stephen@bellevuecollege.edu::e2be83dd-c6e8-4db8-856c-b4c856769dfa" providerId="AD" clId="Web-{4C8033A4-DB43-833B-99F3-A5ADA944E592}" dt="2025-05-27T23:58:16.077" v="745"/>
          <ac:spMkLst>
            <pc:docMk/>
            <pc:sldMk cId="3338118938" sldId="293"/>
            <ac:spMk id="47" creationId="{73AD41DB-DF9F-49BC-85AE-6AB1840AD517}"/>
          </ac:spMkLst>
        </pc:spChg>
        <pc:picChg chg="add mod ord">
          <ac:chgData name="Paulmanuel stephen" userId="S::paulmanuel.stephen@bellevuecollege.edu::e2be83dd-c6e8-4db8-856c-b4c856769dfa" providerId="AD" clId="Web-{4C8033A4-DB43-833B-99F3-A5ADA944E592}" dt="2025-05-27T23:58:16.077" v="745"/>
          <ac:picMkLst>
            <pc:docMk/>
            <pc:sldMk cId="3338118938" sldId="293"/>
            <ac:picMk id="4" creationId="{63F595F9-1717-1C2F-76BB-C2BFEC5C0BF4}"/>
          </ac:picMkLst>
        </pc:picChg>
      </pc:sldChg>
      <pc:sldChg chg="addSp modSp new">
        <pc:chgData name="Paulmanuel stephen" userId="S::paulmanuel.stephen@bellevuecollege.edu::e2be83dd-c6e8-4db8-856c-b4c856769dfa" providerId="AD" clId="Web-{4C8033A4-DB43-833B-99F3-A5ADA944E592}" dt="2025-05-28T00:08:51.320" v="852"/>
        <pc:sldMkLst>
          <pc:docMk/>
          <pc:sldMk cId="1032108638" sldId="294"/>
        </pc:sldMkLst>
        <pc:spChg chg="mod">
          <ac:chgData name="Paulmanuel stephen" userId="S::paulmanuel.stephen@bellevuecollege.edu::e2be83dd-c6e8-4db8-856c-b4c856769dfa" providerId="AD" clId="Web-{4C8033A4-DB43-833B-99F3-A5ADA944E592}" dt="2025-05-27T23:59:50.066" v="759" actId="20577"/>
          <ac:spMkLst>
            <pc:docMk/>
            <pc:sldMk cId="1032108638" sldId="294"/>
            <ac:spMk id="2" creationId="{F5E4FB57-4A26-57DA-2C87-DA837B7F85EC}"/>
          </ac:spMkLst>
        </pc:spChg>
        <pc:spChg chg="mod">
          <ac:chgData name="Paulmanuel stephen" userId="S::paulmanuel.stephen@bellevuecollege.edu::e2be83dd-c6e8-4db8-856c-b4c856769dfa" providerId="AD" clId="Web-{4C8033A4-DB43-833B-99F3-A5ADA944E592}" dt="2025-05-28T00:08:10.272" v="842" actId="20577"/>
          <ac:spMkLst>
            <pc:docMk/>
            <pc:sldMk cId="1032108638" sldId="294"/>
            <ac:spMk id="3" creationId="{7245A17B-B30E-5209-7AC2-56158F74F5B8}"/>
          </ac:spMkLst>
        </pc:spChg>
        <pc:spChg chg="add mod">
          <ac:chgData name="Paulmanuel stephen" userId="S::paulmanuel.stephen@bellevuecollege.edu::e2be83dd-c6e8-4db8-856c-b4c856769dfa" providerId="AD" clId="Web-{4C8033A4-DB43-833B-99F3-A5ADA944E592}" dt="2025-05-28T00:08:51.320" v="852"/>
          <ac:spMkLst>
            <pc:docMk/>
            <pc:sldMk cId="1032108638" sldId="294"/>
            <ac:spMk id="4" creationId="{B71AD516-FAA4-0132-ED10-295BB9DD3809}"/>
          </ac:spMkLst>
        </pc:spChg>
      </pc:sldChg>
    </pc:docChg>
  </pc:docChgLst>
  <pc:docChgLst>
    <pc:chgData name="Mahmoud Faisal" userId="S::mahmoud.faisal@bellevuecollege.edu::1392d176-184f-416c-9ca1-be5d46560b72" providerId="AD" clId="Web-{6D62F0FA-CC3F-303C-5849-355EE4201057}"/>
    <pc:docChg chg="delSld modSld">
      <pc:chgData name="Mahmoud Faisal" userId="S::mahmoud.faisal@bellevuecollege.edu::1392d176-184f-416c-9ca1-be5d46560b72" providerId="AD" clId="Web-{6D62F0FA-CC3F-303C-5849-355EE4201057}" dt="2025-06-08T04:04:28.344" v="32"/>
      <pc:docMkLst>
        <pc:docMk/>
      </pc:docMkLst>
      <pc:sldChg chg="modNotes">
        <pc:chgData name="Mahmoud Faisal" userId="S::mahmoud.faisal@bellevuecollege.edu::1392d176-184f-416c-9ca1-be5d46560b72" providerId="AD" clId="Web-{6D62F0FA-CC3F-303C-5849-355EE4201057}" dt="2025-06-08T04:04:21.843" v="29"/>
        <pc:sldMkLst>
          <pc:docMk/>
          <pc:sldMk cId="0" sldId="260"/>
        </pc:sldMkLst>
      </pc:sldChg>
      <pc:sldChg chg="del">
        <pc:chgData name="Mahmoud Faisal" userId="S::mahmoud.faisal@bellevuecollege.edu::1392d176-184f-416c-9ca1-be5d46560b72" providerId="AD" clId="Web-{6D62F0FA-CC3F-303C-5849-355EE4201057}" dt="2025-06-08T04:04:24.453" v="30"/>
        <pc:sldMkLst>
          <pc:docMk/>
          <pc:sldMk cId="562160266" sldId="271"/>
        </pc:sldMkLst>
      </pc:sldChg>
      <pc:sldChg chg="del">
        <pc:chgData name="Mahmoud Faisal" userId="S::mahmoud.faisal@bellevuecollege.edu::1392d176-184f-416c-9ca1-be5d46560b72" providerId="AD" clId="Web-{6D62F0FA-CC3F-303C-5849-355EE4201057}" dt="2025-06-08T04:04:26.703" v="31"/>
        <pc:sldMkLst>
          <pc:docMk/>
          <pc:sldMk cId="3480724645" sldId="272"/>
        </pc:sldMkLst>
      </pc:sldChg>
      <pc:sldChg chg="del">
        <pc:chgData name="Mahmoud Faisal" userId="S::mahmoud.faisal@bellevuecollege.edu::1392d176-184f-416c-9ca1-be5d46560b72" providerId="AD" clId="Web-{6D62F0FA-CC3F-303C-5849-355EE4201057}" dt="2025-06-08T04:04:28.344" v="32"/>
        <pc:sldMkLst>
          <pc:docMk/>
          <pc:sldMk cId="915156133" sldId="305"/>
        </pc:sldMkLst>
      </pc:sldChg>
    </pc:docChg>
  </pc:docChgLst>
  <pc:docChgLst>
    <pc:chgData name="Paulmanuel stephen" userId="S::paulmanuel.stephen@bellevuecollege.edu::e2be83dd-c6e8-4db8-856c-b4c856769dfa" providerId="AD" clId="Web-{A3BEE046-6787-996B-59F9-97D69E4BF6F0}"/>
    <pc:docChg chg="addSld delSld modSld sldOrd">
      <pc:chgData name="Paulmanuel stephen" userId="S::paulmanuel.stephen@bellevuecollege.edu::e2be83dd-c6e8-4db8-856c-b4c856769dfa" providerId="AD" clId="Web-{A3BEE046-6787-996B-59F9-97D69E4BF6F0}" dt="2025-06-04T20:40:57.031" v="130" actId="20577"/>
      <pc:docMkLst>
        <pc:docMk/>
      </pc:docMkLst>
      <pc:sldChg chg="modSp">
        <pc:chgData name="Paulmanuel stephen" userId="S::paulmanuel.stephen@bellevuecollege.edu::e2be83dd-c6e8-4db8-856c-b4c856769dfa" providerId="AD" clId="Web-{A3BEE046-6787-996B-59F9-97D69E4BF6F0}" dt="2025-06-04T20:40:57.031" v="130" actId="20577"/>
        <pc:sldMkLst>
          <pc:docMk/>
          <pc:sldMk cId="0" sldId="259"/>
        </pc:sldMkLst>
        <pc:spChg chg="mod">
          <ac:chgData name="Paulmanuel stephen" userId="S::paulmanuel.stephen@bellevuecollege.edu::e2be83dd-c6e8-4db8-856c-b4c856769dfa" providerId="AD" clId="Web-{A3BEE046-6787-996B-59F9-97D69E4BF6F0}" dt="2025-06-04T20:40:57.031" v="130" actId="20577"/>
          <ac:spMkLst>
            <pc:docMk/>
            <pc:sldMk cId="0" sldId="259"/>
            <ac:spMk id="2" creationId="{00000000-0000-0000-0000-000000000000}"/>
          </ac:spMkLst>
        </pc:spChg>
      </pc:sldChg>
      <pc:sldChg chg="modSp">
        <pc:chgData name="Paulmanuel stephen" userId="S::paulmanuel.stephen@bellevuecollege.edu::e2be83dd-c6e8-4db8-856c-b4c856769dfa" providerId="AD" clId="Web-{A3BEE046-6787-996B-59F9-97D69E4BF6F0}" dt="2025-06-04T20:40:46.485" v="116" actId="20577"/>
        <pc:sldMkLst>
          <pc:docMk/>
          <pc:sldMk cId="0" sldId="260"/>
        </pc:sldMkLst>
        <pc:spChg chg="mod">
          <ac:chgData name="Paulmanuel stephen" userId="S::paulmanuel.stephen@bellevuecollege.edu::e2be83dd-c6e8-4db8-856c-b4c856769dfa" providerId="AD" clId="Web-{A3BEE046-6787-996B-59F9-97D69E4BF6F0}" dt="2025-06-04T20:40:46.485" v="116" actId="20577"/>
          <ac:spMkLst>
            <pc:docMk/>
            <pc:sldMk cId="0" sldId="260"/>
            <ac:spMk id="2" creationId="{00000000-0000-0000-0000-000000000000}"/>
          </ac:spMkLst>
        </pc:spChg>
      </pc:sldChg>
      <pc:sldChg chg="modSp">
        <pc:chgData name="Paulmanuel stephen" userId="S::paulmanuel.stephen@bellevuecollege.edu::e2be83dd-c6e8-4db8-856c-b4c856769dfa" providerId="AD" clId="Web-{A3BEE046-6787-996B-59F9-97D69E4BF6F0}" dt="2025-06-04T20:39:38.950" v="73" actId="20577"/>
        <pc:sldMkLst>
          <pc:docMk/>
          <pc:sldMk cId="0" sldId="262"/>
        </pc:sldMkLst>
        <pc:spChg chg="mod">
          <ac:chgData name="Paulmanuel stephen" userId="S::paulmanuel.stephen@bellevuecollege.edu::e2be83dd-c6e8-4db8-856c-b4c856769dfa" providerId="AD" clId="Web-{A3BEE046-6787-996B-59F9-97D69E4BF6F0}" dt="2025-06-04T20:39:38.950" v="73" actId="20577"/>
          <ac:spMkLst>
            <pc:docMk/>
            <pc:sldMk cId="0" sldId="262"/>
            <ac:spMk id="2" creationId="{00000000-0000-0000-0000-000000000000}"/>
          </ac:spMkLst>
        </pc:spChg>
      </pc:sldChg>
      <pc:sldChg chg="modSp">
        <pc:chgData name="Paulmanuel stephen" userId="S::paulmanuel.stephen@bellevuecollege.edu::e2be83dd-c6e8-4db8-856c-b4c856769dfa" providerId="AD" clId="Web-{A3BEE046-6787-996B-59F9-97D69E4BF6F0}" dt="2025-06-04T20:39:00.292" v="51" actId="20577"/>
        <pc:sldMkLst>
          <pc:docMk/>
          <pc:sldMk cId="33439628" sldId="268"/>
        </pc:sldMkLst>
        <pc:spChg chg="mod">
          <ac:chgData name="Paulmanuel stephen" userId="S::paulmanuel.stephen@bellevuecollege.edu::e2be83dd-c6e8-4db8-856c-b4c856769dfa" providerId="AD" clId="Web-{A3BEE046-6787-996B-59F9-97D69E4BF6F0}" dt="2025-06-04T20:39:00.292" v="51" actId="20577"/>
          <ac:spMkLst>
            <pc:docMk/>
            <pc:sldMk cId="33439628" sldId="268"/>
            <ac:spMk id="2" creationId="{89B346BE-BB77-F1E5-82FB-AE41681FC2B8}"/>
          </ac:spMkLst>
        </pc:spChg>
      </pc:sldChg>
      <pc:sldChg chg="modSp">
        <pc:chgData name="Paulmanuel stephen" userId="S::paulmanuel.stephen@bellevuecollege.edu::e2be83dd-c6e8-4db8-856c-b4c856769dfa" providerId="AD" clId="Web-{A3BEE046-6787-996B-59F9-97D69E4BF6F0}" dt="2025-06-04T20:40:43.874" v="115" actId="20577"/>
        <pc:sldMkLst>
          <pc:docMk/>
          <pc:sldMk cId="562160266" sldId="271"/>
        </pc:sldMkLst>
        <pc:spChg chg="mod">
          <ac:chgData name="Paulmanuel stephen" userId="S::paulmanuel.stephen@bellevuecollege.edu::e2be83dd-c6e8-4db8-856c-b4c856769dfa" providerId="AD" clId="Web-{A3BEE046-6787-996B-59F9-97D69E4BF6F0}" dt="2025-06-04T20:40:43.874" v="115" actId="20577"/>
          <ac:spMkLst>
            <pc:docMk/>
            <pc:sldMk cId="562160266" sldId="271"/>
            <ac:spMk id="2" creationId="{35737603-EA15-7406-D5F7-BE61E95AD2F1}"/>
          </ac:spMkLst>
        </pc:spChg>
      </pc:sldChg>
      <pc:sldChg chg="modSp">
        <pc:chgData name="Paulmanuel stephen" userId="S::paulmanuel.stephen@bellevuecollege.edu::e2be83dd-c6e8-4db8-856c-b4c856769dfa" providerId="AD" clId="Web-{A3BEE046-6787-996B-59F9-97D69E4BF6F0}" dt="2025-06-04T20:40:37.390" v="112" actId="20577"/>
        <pc:sldMkLst>
          <pc:docMk/>
          <pc:sldMk cId="3480724645" sldId="272"/>
        </pc:sldMkLst>
        <pc:spChg chg="mod">
          <ac:chgData name="Paulmanuel stephen" userId="S::paulmanuel.stephen@bellevuecollege.edu::e2be83dd-c6e8-4db8-856c-b4c856769dfa" providerId="AD" clId="Web-{A3BEE046-6787-996B-59F9-97D69E4BF6F0}" dt="2025-06-04T20:40:37.390" v="112" actId="20577"/>
          <ac:spMkLst>
            <pc:docMk/>
            <pc:sldMk cId="3480724645" sldId="272"/>
            <ac:spMk id="2" creationId="{57CE6A36-DCA1-9B55-82E8-0AB93C46CE29}"/>
          </ac:spMkLst>
        </pc:spChg>
      </pc:sldChg>
      <pc:sldChg chg="modSp ord">
        <pc:chgData name="Paulmanuel stephen" userId="S::paulmanuel.stephen@bellevuecollege.edu::e2be83dd-c6e8-4db8-856c-b4c856769dfa" providerId="AD" clId="Web-{A3BEE046-6787-996B-59F9-97D69E4BF6F0}" dt="2025-06-04T20:39:25.528" v="61" actId="20577"/>
        <pc:sldMkLst>
          <pc:docMk/>
          <pc:sldMk cId="2899656898" sldId="284"/>
        </pc:sldMkLst>
        <pc:spChg chg="mod">
          <ac:chgData name="Paulmanuel stephen" userId="S::paulmanuel.stephen@bellevuecollege.edu::e2be83dd-c6e8-4db8-856c-b4c856769dfa" providerId="AD" clId="Web-{A3BEE046-6787-996B-59F9-97D69E4BF6F0}" dt="2025-06-04T20:39:25.528" v="61" actId="20577"/>
          <ac:spMkLst>
            <pc:docMk/>
            <pc:sldMk cId="2899656898" sldId="284"/>
            <ac:spMk id="2" creationId="{EE8D3005-D1E4-A04E-6E10-18B9BA2299BF}"/>
          </ac:spMkLst>
        </pc:spChg>
      </pc:sldChg>
      <pc:sldChg chg="modSp">
        <pc:chgData name="Paulmanuel stephen" userId="S::paulmanuel.stephen@bellevuecollege.edu::e2be83dd-c6e8-4db8-856c-b4c856769dfa" providerId="AD" clId="Web-{A3BEE046-6787-996B-59F9-97D69E4BF6F0}" dt="2025-06-04T20:40:33.515" v="111" actId="20577"/>
        <pc:sldMkLst>
          <pc:docMk/>
          <pc:sldMk cId="915156133" sldId="305"/>
        </pc:sldMkLst>
        <pc:spChg chg="mod">
          <ac:chgData name="Paulmanuel stephen" userId="S::paulmanuel.stephen@bellevuecollege.edu::e2be83dd-c6e8-4db8-856c-b4c856769dfa" providerId="AD" clId="Web-{A3BEE046-6787-996B-59F9-97D69E4BF6F0}" dt="2025-06-04T20:40:33.515" v="111" actId="20577"/>
          <ac:spMkLst>
            <pc:docMk/>
            <pc:sldMk cId="915156133" sldId="305"/>
            <ac:spMk id="2" creationId="{AA2E283A-D261-401F-F723-E767117D3DD5}"/>
          </ac:spMkLst>
        </pc:spChg>
      </pc:sldChg>
      <pc:sldChg chg="addSp delSp modSp new del mod ord setBg">
        <pc:chgData name="Paulmanuel stephen" userId="S::paulmanuel.stephen@bellevuecollege.edu::e2be83dd-c6e8-4db8-856c-b4c856769dfa" providerId="AD" clId="Web-{A3BEE046-6787-996B-59F9-97D69E4BF6F0}" dt="2025-06-04T20:32:44.091" v="9"/>
        <pc:sldMkLst>
          <pc:docMk/>
          <pc:sldMk cId="1805521285" sldId="306"/>
        </pc:sldMkLst>
        <pc:spChg chg="mod">
          <ac:chgData name="Paulmanuel stephen" userId="S::paulmanuel.stephen@bellevuecollege.edu::e2be83dd-c6e8-4db8-856c-b4c856769dfa" providerId="AD" clId="Web-{A3BEE046-6787-996B-59F9-97D69E4BF6F0}" dt="2025-06-04T20:32:29.247" v="8"/>
          <ac:spMkLst>
            <pc:docMk/>
            <pc:sldMk cId="1805521285" sldId="306"/>
            <ac:spMk id="2" creationId="{0F3FDE01-069A-803B-9A0C-1EC90889B322}"/>
          </ac:spMkLst>
        </pc:spChg>
        <pc:spChg chg="del">
          <ac:chgData name="Paulmanuel stephen" userId="S::paulmanuel.stephen@bellevuecollege.edu::e2be83dd-c6e8-4db8-856c-b4c856769dfa" providerId="AD" clId="Web-{A3BEE046-6787-996B-59F9-97D69E4BF6F0}" dt="2025-06-04T20:32:29.247" v="8"/>
          <ac:spMkLst>
            <pc:docMk/>
            <pc:sldMk cId="1805521285" sldId="306"/>
            <ac:spMk id="3" creationId="{C4636575-C0A8-65E2-656B-516579F42735}"/>
          </ac:spMkLst>
        </pc:spChg>
        <pc:spChg chg="add">
          <ac:chgData name="Paulmanuel stephen" userId="S::paulmanuel.stephen@bellevuecollege.edu::e2be83dd-c6e8-4db8-856c-b4c856769dfa" providerId="AD" clId="Web-{A3BEE046-6787-996B-59F9-97D69E4BF6F0}" dt="2025-06-04T20:32:29.247" v="8"/>
          <ac:spMkLst>
            <pc:docMk/>
            <pc:sldMk cId="1805521285" sldId="306"/>
            <ac:spMk id="8" creationId="{C3896A03-3945-419A-B66B-4EE266EDD152}"/>
          </ac:spMkLst>
        </pc:spChg>
        <pc:spChg chg="add">
          <ac:chgData name="Paulmanuel stephen" userId="S::paulmanuel.stephen@bellevuecollege.edu::e2be83dd-c6e8-4db8-856c-b4c856769dfa" providerId="AD" clId="Web-{A3BEE046-6787-996B-59F9-97D69E4BF6F0}" dt="2025-06-04T20:32:29.247" v="8"/>
          <ac:spMkLst>
            <pc:docMk/>
            <pc:sldMk cId="1805521285" sldId="306"/>
            <ac:spMk id="10" creationId="{B34F5AD2-EDBD-4BBD-A55C-EAFFD0C7097A}"/>
          </ac:spMkLst>
        </pc:spChg>
      </pc:sldChg>
      <pc:sldChg chg="addSp delSp modSp add replId">
        <pc:chgData name="Paulmanuel stephen" userId="S::paulmanuel.stephen@bellevuecollege.edu::e2be83dd-c6e8-4db8-856c-b4c856769dfa" providerId="AD" clId="Web-{A3BEE046-6787-996B-59F9-97D69E4BF6F0}" dt="2025-06-04T20:33:10.717" v="17"/>
        <pc:sldMkLst>
          <pc:docMk/>
          <pc:sldMk cId="2035748190" sldId="306"/>
        </pc:sldMkLst>
        <pc:spChg chg="mod">
          <ac:chgData name="Paulmanuel stephen" userId="S::paulmanuel.stephen@bellevuecollege.edu::e2be83dd-c6e8-4db8-856c-b4c856769dfa" providerId="AD" clId="Web-{A3BEE046-6787-996B-59F9-97D69E4BF6F0}" dt="2025-06-04T20:32:54.999" v="13" actId="20577"/>
          <ac:spMkLst>
            <pc:docMk/>
            <pc:sldMk cId="2035748190" sldId="306"/>
            <ac:spMk id="2" creationId="{7672062F-6AEC-289B-5C00-9FF958AEEE04}"/>
          </ac:spMkLst>
        </pc:spChg>
        <pc:spChg chg="del mod">
          <ac:chgData name="Paulmanuel stephen" userId="S::paulmanuel.stephen@bellevuecollege.edu::e2be83dd-c6e8-4db8-856c-b4c856769dfa" providerId="AD" clId="Web-{A3BEE046-6787-996B-59F9-97D69E4BF6F0}" dt="2025-06-04T20:33:10.717" v="17"/>
          <ac:spMkLst>
            <pc:docMk/>
            <pc:sldMk cId="2035748190" sldId="306"/>
            <ac:spMk id="3" creationId="{A85DB0C8-6705-4BFD-FF92-65AA2DA5BD96}"/>
          </ac:spMkLst>
        </pc:spChg>
        <pc:spChg chg="add del">
          <ac:chgData name="Paulmanuel stephen" userId="S::paulmanuel.stephen@bellevuecollege.edu::e2be83dd-c6e8-4db8-856c-b4c856769dfa" providerId="AD" clId="Web-{A3BEE046-6787-996B-59F9-97D69E4BF6F0}" dt="2025-06-04T20:33:05.092" v="16"/>
          <ac:spMkLst>
            <pc:docMk/>
            <pc:sldMk cId="2035748190" sldId="306"/>
            <ac:spMk id="14" creationId="{555CA672-3C16-A147-DD1E-E6FE574561C3}"/>
          </ac:spMkLst>
        </pc:spChg>
      </pc:sldChg>
    </pc:docChg>
  </pc:docChgLst>
  <pc:docChgLst>
    <pc:chgData name="Mahmoud Faisal" userId="S::mahmoud.faisal@bellevuecollege.edu::1392d176-184f-416c-9ca1-be5d46560b72" providerId="AD" clId="Web-{1FFF7BB6-FCED-DBB1-9DF6-B93C4A498A97}"/>
    <pc:docChg chg="modSld">
      <pc:chgData name="Mahmoud Faisal" userId="S::mahmoud.faisal@bellevuecollege.edu::1392d176-184f-416c-9ca1-be5d46560b72" providerId="AD" clId="Web-{1FFF7BB6-FCED-DBB1-9DF6-B93C4A498A97}" dt="2025-05-19T16:29:13.438" v="23" actId="20577"/>
      <pc:docMkLst>
        <pc:docMk/>
      </pc:docMkLst>
      <pc:sldChg chg="modSp">
        <pc:chgData name="Mahmoud Faisal" userId="S::mahmoud.faisal@bellevuecollege.edu::1392d176-184f-416c-9ca1-be5d46560b72" providerId="AD" clId="Web-{1FFF7BB6-FCED-DBB1-9DF6-B93C4A498A97}" dt="2025-05-19T16:29:13.438" v="23" actId="20577"/>
        <pc:sldMkLst>
          <pc:docMk/>
          <pc:sldMk cId="0" sldId="256"/>
        </pc:sldMkLst>
      </pc:sldChg>
    </pc:docChg>
  </pc:docChgLst>
  <pc:docChgLst>
    <pc:chgData name="Genie Carandang" userId="S::genie.carandang@bellevuecollege.edu::1e18915e-f545-4ba3-b892-6557d8544d77" providerId="AD" clId="Web-{EB118E7A-BACD-25B4-8766-330A5A063382}"/>
    <pc:docChg chg="modSld">
      <pc:chgData name="Genie Carandang" userId="S::genie.carandang@bellevuecollege.edu::1e18915e-f545-4ba3-b892-6557d8544d77" providerId="AD" clId="Web-{EB118E7A-BACD-25B4-8766-330A5A063382}" dt="2025-06-09T05:10:50.160" v="10"/>
      <pc:docMkLst>
        <pc:docMk/>
      </pc:docMkLst>
      <pc:sldChg chg="modSp modNotes">
        <pc:chgData name="Genie Carandang" userId="S::genie.carandang@bellevuecollege.edu::1e18915e-f545-4ba3-b892-6557d8544d77" providerId="AD" clId="Web-{EB118E7A-BACD-25B4-8766-330A5A063382}" dt="2025-06-09T05:10:50.160" v="10"/>
        <pc:sldMkLst>
          <pc:docMk/>
          <pc:sldMk cId="2899656898" sldId="284"/>
        </pc:sldMkLst>
        <pc:picChg chg="mod">
          <ac:chgData name="Genie Carandang" userId="S::genie.carandang@bellevuecollege.edu::1e18915e-f545-4ba3-b892-6557d8544d77" providerId="AD" clId="Web-{EB118E7A-BACD-25B4-8766-330A5A063382}" dt="2025-06-09T04:53:56.101" v="7" actId="1076"/>
          <ac:picMkLst>
            <pc:docMk/>
            <pc:sldMk cId="2899656898" sldId="284"/>
            <ac:picMk id="8" creationId="{DA2DA7C6-B9BA-0069-E50E-0A8B825B01F1}"/>
          </ac:picMkLst>
        </pc:picChg>
      </pc:sldChg>
      <pc:sldChg chg="delSp modSp">
        <pc:chgData name="Genie Carandang" userId="S::genie.carandang@bellevuecollege.edu::1e18915e-f545-4ba3-b892-6557d8544d77" providerId="AD" clId="Web-{EB118E7A-BACD-25B4-8766-330A5A063382}" dt="2025-06-09T04:47:14.434" v="1"/>
        <pc:sldMkLst>
          <pc:docMk/>
          <pc:sldMk cId="3797776351" sldId="295"/>
        </pc:sldMkLst>
        <pc:picChg chg="del mod">
          <ac:chgData name="Genie Carandang" userId="S::genie.carandang@bellevuecollege.edu::1e18915e-f545-4ba3-b892-6557d8544d77" providerId="AD" clId="Web-{EB118E7A-BACD-25B4-8766-330A5A063382}" dt="2025-06-09T04:47:14.434" v="1"/>
          <ac:picMkLst>
            <pc:docMk/>
            <pc:sldMk cId="3797776351" sldId="295"/>
            <ac:picMk id="3" creationId="{1878EE8C-5D76-A9D1-F4D0-DE242124FD9F}"/>
          </ac:picMkLst>
        </pc:picChg>
      </pc:sldChg>
    </pc:docChg>
  </pc:docChgLst>
  <pc:docChgLst>
    <pc:chgData name="Paulmanuel stephen" userId="S::paulmanuel.stephen@bellevuecollege.edu::e2be83dd-c6e8-4db8-856c-b4c856769dfa" providerId="AD" clId="Web-{5A97844D-68EA-16E9-9733-8CE4EE1D27E9}"/>
    <pc:docChg chg="addSld delSld modSld sldOrd addMainMaster delMainMaster">
      <pc:chgData name="Paulmanuel stephen" userId="S::paulmanuel.stephen@bellevuecollege.edu::e2be83dd-c6e8-4db8-856c-b4c856769dfa" providerId="AD" clId="Web-{5A97844D-68EA-16E9-9733-8CE4EE1D27E9}" dt="2025-05-28T00:46:03.838" v="292" actId="1076"/>
      <pc:docMkLst>
        <pc:docMk/>
      </pc:docMkLst>
      <pc:sldChg chg="addSp delSp modSp mod ord modClrScheme delDesignElem chgLayout">
        <pc:chgData name="Paulmanuel stephen" userId="S::paulmanuel.stephen@bellevuecollege.edu::e2be83dd-c6e8-4db8-856c-b4c856769dfa" providerId="AD" clId="Web-{5A97844D-68EA-16E9-9733-8CE4EE1D27E9}" dt="2025-05-28T00:27:31.046" v="202"/>
        <pc:sldMkLst>
          <pc:docMk/>
          <pc:sldMk cId="0" sldId="259"/>
        </pc:sldMkLst>
        <pc:spChg chg="mod ord">
          <ac:chgData name="Paulmanuel stephen" userId="S::paulmanuel.stephen@bellevuecollege.edu::e2be83dd-c6e8-4db8-856c-b4c856769dfa" providerId="AD" clId="Web-{5A97844D-68EA-16E9-9733-8CE4EE1D27E9}" dt="2025-05-28T00:20:51.807" v="145"/>
          <ac:spMkLst>
            <pc:docMk/>
            <pc:sldMk cId="0" sldId="259"/>
            <ac:spMk id="2"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59"/>
            <ac:spMk id="9"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0" sldId="259"/>
            <ac:picMk id="4" creationId="{8D28B308-9368-D3E3-1D88-EA421FCCC4E4}"/>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6:27.184" v="188"/>
        <pc:sldMkLst>
          <pc:docMk/>
          <pc:sldMk cId="0" sldId="260"/>
        </pc:sldMkLst>
        <pc:spChg chg="mod ord">
          <ac:chgData name="Paulmanuel stephen" userId="S::paulmanuel.stephen@bellevuecollege.edu::e2be83dd-c6e8-4db8-856c-b4c856769dfa" providerId="AD" clId="Web-{5A97844D-68EA-16E9-9733-8CE4EE1D27E9}" dt="2025-05-28T00:20:51.807" v="145"/>
          <ac:spMkLst>
            <pc:docMk/>
            <pc:sldMk cId="0" sldId="260"/>
            <ac:spMk id="2"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60"/>
            <ac:spMk id="10"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0" sldId="260"/>
            <ac:picMk id="5" creationId="{4051AD72-2670-0474-0205-1EFB1E85DEBA}"/>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5:53.417" v="185" actId="1076"/>
        <pc:sldMkLst>
          <pc:docMk/>
          <pc:sldMk cId="0" sldId="262"/>
        </pc:sldMkLst>
        <pc:spChg chg="mod ord">
          <ac:chgData name="Paulmanuel stephen" userId="S::paulmanuel.stephen@bellevuecollege.edu::e2be83dd-c6e8-4db8-856c-b4c856769dfa" providerId="AD" clId="Web-{5A97844D-68EA-16E9-9733-8CE4EE1D27E9}" dt="2025-05-28T00:20:51.807" v="145"/>
          <ac:spMkLst>
            <pc:docMk/>
            <pc:sldMk cId="0" sldId="262"/>
            <ac:spMk id="2" creationId="{00000000-0000-0000-0000-000000000000}"/>
          </ac:spMkLst>
        </pc:spChg>
        <pc:spChg chg="add del mod">
          <ac:chgData name="Paulmanuel stephen" userId="S::paulmanuel.stephen@bellevuecollege.edu::e2be83dd-c6e8-4db8-856c-b4c856769dfa" providerId="AD" clId="Web-{5A97844D-68EA-16E9-9733-8CE4EE1D27E9}" dt="2025-05-28T00:25:39.150" v="179"/>
          <ac:spMkLst>
            <pc:docMk/>
            <pc:sldMk cId="0" sldId="262"/>
            <ac:spMk id="5" creationId="{E6F1DD3E-2197-E716-C8C5-9851709C6877}"/>
          </ac:spMkLst>
        </pc:spChg>
        <pc:spChg chg="add del">
          <ac:chgData name="Paulmanuel stephen" userId="S::paulmanuel.stephen@bellevuecollege.edu::e2be83dd-c6e8-4db8-856c-b4c856769dfa" providerId="AD" clId="Web-{5A97844D-68EA-16E9-9733-8CE4EE1D27E9}" dt="2025-05-28T00:20:51.807" v="145"/>
          <ac:spMkLst>
            <pc:docMk/>
            <pc:sldMk cId="0" sldId="262"/>
            <ac:spMk id="9" creationId="{A4AC5506-6312-4701-8D3C-40187889A947}"/>
          </ac:spMkLst>
        </pc:spChg>
        <pc:picChg chg="del mod ord">
          <ac:chgData name="Paulmanuel stephen" userId="S::paulmanuel.stephen@bellevuecollege.edu::e2be83dd-c6e8-4db8-856c-b4c856769dfa" providerId="AD" clId="Web-{5A97844D-68EA-16E9-9733-8CE4EE1D27E9}" dt="2025-05-28T00:25:31.149" v="177"/>
          <ac:picMkLst>
            <pc:docMk/>
            <pc:sldMk cId="0" sldId="262"/>
            <ac:picMk id="4" creationId="{00000000-0000-0000-0000-000000000000}"/>
          </ac:picMkLst>
        </pc:picChg>
        <pc:picChg chg="add mod">
          <ac:chgData name="Paulmanuel stephen" userId="S::paulmanuel.stephen@bellevuecollege.edu::e2be83dd-c6e8-4db8-856c-b4c856769dfa" providerId="AD" clId="Web-{5A97844D-68EA-16E9-9733-8CE4EE1D27E9}" dt="2025-05-28T00:25:53.417" v="185" actId="1076"/>
          <ac:picMkLst>
            <pc:docMk/>
            <pc:sldMk cId="0" sldId="262"/>
            <ac:picMk id="6" creationId="{38CA481C-A254-772C-8F4F-A88F3D5BDCF8}"/>
          </ac:picMkLst>
        </pc:picChg>
      </pc:sldChg>
      <pc:sldChg chg="addSp delSp modSp del mod modClrScheme delDesignElem chgLayout">
        <pc:chgData name="Paulmanuel stephen" userId="S::paulmanuel.stephen@bellevuecollege.edu::e2be83dd-c6e8-4db8-856c-b4c856769dfa" providerId="AD" clId="Web-{5A97844D-68EA-16E9-9733-8CE4EE1D27E9}" dt="2025-05-28T00:34:45.203" v="289"/>
        <pc:sldMkLst>
          <pc:docMk/>
          <pc:sldMk cId="0" sldId="263"/>
        </pc:sldMkLst>
        <pc:spChg chg="mod ord">
          <ac:chgData name="Paulmanuel stephen" userId="S::paulmanuel.stephen@bellevuecollege.edu::e2be83dd-c6e8-4db8-856c-b4c856769dfa" providerId="AD" clId="Web-{5A97844D-68EA-16E9-9733-8CE4EE1D27E9}" dt="2025-05-28T00:20:51.807" v="145"/>
          <ac:spMkLst>
            <pc:docMk/>
            <pc:sldMk cId="0" sldId="263"/>
            <ac:spMk id="2"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63"/>
            <ac:spMk id="15"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0" sldId="263"/>
            <ac:picMk id="8" creationId="{BDBF00C7-D16A-1B0A-189E-A8FC2815FF1D}"/>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8:50.283" v="203"/>
        <pc:sldMkLst>
          <pc:docMk/>
          <pc:sldMk cId="0" sldId="264"/>
        </pc:sldMkLst>
        <pc:spChg chg="mod ord">
          <ac:chgData name="Paulmanuel stephen" userId="S::paulmanuel.stephen@bellevuecollege.edu::e2be83dd-c6e8-4db8-856c-b4c856769dfa" providerId="AD" clId="Web-{5A97844D-68EA-16E9-9733-8CE4EE1D27E9}" dt="2025-05-28T00:20:51.807" v="145"/>
          <ac:spMkLst>
            <pc:docMk/>
            <pc:sldMk cId="0" sldId="264"/>
            <ac:spMk id="2"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64"/>
            <ac:spMk id="9" creationId="{0C541B88-1AE9-40C3-AFD5-967787C1979F}"/>
          </ac:spMkLst>
        </pc:spChg>
        <pc:spChg chg="add del">
          <ac:chgData name="Paulmanuel stephen" userId="S::paulmanuel.stephen@bellevuecollege.edu::e2be83dd-c6e8-4db8-856c-b4c856769dfa" providerId="AD" clId="Web-{5A97844D-68EA-16E9-9733-8CE4EE1D27E9}" dt="2025-05-28T00:20:51.807" v="145"/>
          <ac:spMkLst>
            <pc:docMk/>
            <pc:sldMk cId="0" sldId="264"/>
            <ac:spMk id="11" creationId="{E5F17139-31EE-46AC-B04F-DBBD852DD6CB}"/>
          </ac:spMkLst>
        </pc:spChg>
        <pc:spChg chg="add del">
          <ac:chgData name="Paulmanuel stephen" userId="S::paulmanuel.stephen@bellevuecollege.edu::e2be83dd-c6e8-4db8-856c-b4c856769dfa" providerId="AD" clId="Web-{5A97844D-68EA-16E9-9733-8CE4EE1D27E9}" dt="2025-05-28T00:20:51.807" v="145"/>
          <ac:spMkLst>
            <pc:docMk/>
            <pc:sldMk cId="0" sldId="264"/>
            <ac:spMk id="17" creationId="{89D16701-DA76-4F72-BB63-E2C3FFBDFE0F}"/>
          </ac:spMkLst>
        </pc:spChg>
        <pc:spChg chg="add del">
          <ac:chgData name="Paulmanuel stephen" userId="S::paulmanuel.stephen@bellevuecollege.edu::e2be83dd-c6e8-4db8-856c-b4c856769dfa" providerId="AD" clId="Web-{5A97844D-68EA-16E9-9733-8CE4EE1D27E9}" dt="2025-05-28T00:20:51.807" v="145"/>
          <ac:spMkLst>
            <pc:docMk/>
            <pc:sldMk cId="0" sldId="264"/>
            <ac:spMk id="19" creationId="{1CC28BE1-9DC6-43FE-9582-39F091098D77}"/>
          </ac:spMkLst>
        </pc:spChg>
        <pc:grpChg chg="add del">
          <ac:chgData name="Paulmanuel stephen" userId="S::paulmanuel.stephen@bellevuecollege.edu::e2be83dd-c6e8-4db8-856c-b4c856769dfa" providerId="AD" clId="Web-{5A97844D-68EA-16E9-9733-8CE4EE1D27E9}" dt="2025-05-28T00:20:51.807" v="145"/>
          <ac:grpSpMkLst>
            <pc:docMk/>
            <pc:sldMk cId="0" sldId="264"/>
            <ac:grpSpMk id="13" creationId="{7CF625D3-71A3-4F30-A096-8EF334E959D0}"/>
          </ac:grpSpMkLst>
        </pc:grpChg>
        <pc:grpChg chg="add del">
          <ac:chgData name="Paulmanuel stephen" userId="S::paulmanuel.stephen@bellevuecollege.edu::e2be83dd-c6e8-4db8-856c-b4c856769dfa" providerId="AD" clId="Web-{5A97844D-68EA-16E9-9733-8CE4EE1D27E9}" dt="2025-05-28T00:20:51.807" v="145"/>
          <ac:grpSpMkLst>
            <pc:docMk/>
            <pc:sldMk cId="0" sldId="264"/>
            <ac:grpSpMk id="21" creationId="{AF9AF3F3-CE0C-4125-BDD7-346487FA0B40}"/>
          </ac:grpSpMkLst>
        </pc:grpChg>
        <pc:graphicFrameChg chg="mod ord">
          <ac:chgData name="Paulmanuel stephen" userId="S::paulmanuel.stephen@bellevuecollege.edu::e2be83dd-c6e8-4db8-856c-b4c856769dfa" providerId="AD" clId="Web-{5A97844D-68EA-16E9-9733-8CE4EE1D27E9}" dt="2025-05-28T00:20:51.807" v="145"/>
          <ac:graphicFrameMkLst>
            <pc:docMk/>
            <pc:sldMk cId="0" sldId="264"/>
            <ac:graphicFrameMk id="5" creationId="{05E0746D-9421-A392-C3C7-B9A9B793383A}"/>
          </ac:graphicFrameMkLst>
        </pc:graphicFrameChg>
      </pc:sldChg>
      <pc:sldChg chg="modSp mod modClrScheme chgLayout">
        <pc:chgData name="Paulmanuel stephen" userId="S::paulmanuel.stephen@bellevuecollege.edu::e2be83dd-c6e8-4db8-856c-b4c856769dfa" providerId="AD" clId="Web-{5A97844D-68EA-16E9-9733-8CE4EE1D27E9}" dt="2025-05-28T00:32:57.386" v="278" actId="20577"/>
        <pc:sldMkLst>
          <pc:docMk/>
          <pc:sldMk cId="0" sldId="265"/>
        </pc:sldMkLst>
        <pc:spChg chg="mod ord">
          <ac:chgData name="Paulmanuel stephen" userId="S::paulmanuel.stephen@bellevuecollege.edu::e2be83dd-c6e8-4db8-856c-b4c856769dfa" providerId="AD" clId="Web-{5A97844D-68EA-16E9-9733-8CE4EE1D27E9}" dt="2025-05-28T00:29:38.113" v="211" actId="20577"/>
          <ac:spMkLst>
            <pc:docMk/>
            <pc:sldMk cId="0" sldId="265"/>
            <ac:spMk id="2" creationId="{00000000-0000-0000-0000-000000000000}"/>
          </ac:spMkLst>
        </pc:spChg>
        <pc:spChg chg="mod ord">
          <ac:chgData name="Paulmanuel stephen" userId="S::paulmanuel.stephen@bellevuecollege.edu::e2be83dd-c6e8-4db8-856c-b4c856769dfa" providerId="AD" clId="Web-{5A97844D-68EA-16E9-9733-8CE4EE1D27E9}" dt="2025-05-28T00:32:57.386" v="278" actId="20577"/>
          <ac:spMkLst>
            <pc:docMk/>
            <pc:sldMk cId="0" sldId="265"/>
            <ac:spMk id="3" creationId="{00000000-0000-0000-0000-000000000000}"/>
          </ac:spMkLst>
        </pc:spChg>
      </pc:sldChg>
      <pc:sldChg chg="addSp delSp modSp del mod modClrScheme delDesignElem chgLayout">
        <pc:chgData name="Paulmanuel stephen" userId="S::paulmanuel.stephen@bellevuecollege.edu::e2be83dd-c6e8-4db8-856c-b4c856769dfa" providerId="AD" clId="Web-{5A97844D-68EA-16E9-9733-8CE4EE1D27E9}" dt="2025-05-28T00:33:02.495" v="279"/>
        <pc:sldMkLst>
          <pc:docMk/>
          <pc:sldMk cId="0" sldId="266"/>
        </pc:sldMkLst>
        <pc:spChg chg="mod ord">
          <ac:chgData name="Paulmanuel stephen" userId="S::paulmanuel.stephen@bellevuecollege.edu::e2be83dd-c6e8-4db8-856c-b4c856769dfa" providerId="AD" clId="Web-{5A97844D-68EA-16E9-9733-8CE4EE1D27E9}" dt="2025-05-28T00:20:51.807" v="145"/>
          <ac:spMkLst>
            <pc:docMk/>
            <pc:sldMk cId="0" sldId="266"/>
            <ac:spMk id="2" creationId="{00000000-0000-0000-0000-000000000000}"/>
          </ac:spMkLst>
        </pc:spChg>
        <pc:spChg chg="mod ord">
          <ac:chgData name="Paulmanuel stephen" userId="S::paulmanuel.stephen@bellevuecollege.edu::e2be83dd-c6e8-4db8-856c-b4c856769dfa" providerId="AD" clId="Web-{5A97844D-68EA-16E9-9733-8CE4EE1D27E9}" dt="2025-05-28T00:20:51.807" v="145"/>
          <ac:spMkLst>
            <pc:docMk/>
            <pc:sldMk cId="0" sldId="266"/>
            <ac:spMk id="3"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66"/>
            <ac:spMk id="9" creationId="{9F7D5CDA-D291-4307-BF55-1381FED29634}"/>
          </ac:spMkLst>
        </pc:sp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0" sldId="267"/>
        </pc:sldMkLst>
        <pc:spChg chg="mod ord">
          <ac:chgData name="Paulmanuel stephen" userId="S::paulmanuel.stephen@bellevuecollege.edu::e2be83dd-c6e8-4db8-856c-b4c856769dfa" providerId="AD" clId="Web-{5A97844D-68EA-16E9-9733-8CE4EE1D27E9}" dt="2025-05-28T00:20:51.807" v="145"/>
          <ac:spMkLst>
            <pc:docMk/>
            <pc:sldMk cId="0" sldId="267"/>
            <ac:spMk id="2" creationId="{00000000-0000-0000-0000-000000000000}"/>
          </ac:spMkLst>
        </pc:spChg>
        <pc:spChg chg="mod ord">
          <ac:chgData name="Paulmanuel stephen" userId="S::paulmanuel.stephen@bellevuecollege.edu::e2be83dd-c6e8-4db8-856c-b4c856769dfa" providerId="AD" clId="Web-{5A97844D-68EA-16E9-9733-8CE4EE1D27E9}" dt="2025-05-28T00:20:51.807" v="145"/>
          <ac:spMkLst>
            <pc:docMk/>
            <pc:sldMk cId="0" sldId="267"/>
            <ac:spMk id="3" creationId="{00000000-0000-0000-0000-000000000000}"/>
          </ac:spMkLst>
        </pc:spChg>
        <pc:spChg chg="add del">
          <ac:chgData name="Paulmanuel stephen" userId="S::paulmanuel.stephen@bellevuecollege.edu::e2be83dd-c6e8-4db8-856c-b4c856769dfa" providerId="AD" clId="Web-{5A97844D-68EA-16E9-9733-8CE4EE1D27E9}" dt="2025-05-28T00:20:51.807" v="145"/>
          <ac:spMkLst>
            <pc:docMk/>
            <pc:sldMk cId="0" sldId="267"/>
            <ac:spMk id="8" creationId="{489B7BFD-8F45-4093-AD9C-91B15B0503D9}"/>
          </ac:spMkLst>
        </pc:spChg>
        <pc:spChg chg="add del">
          <ac:chgData name="Paulmanuel stephen" userId="S::paulmanuel.stephen@bellevuecollege.edu::e2be83dd-c6e8-4db8-856c-b4c856769dfa" providerId="AD" clId="Web-{5A97844D-68EA-16E9-9733-8CE4EE1D27E9}" dt="2025-05-28T00:20:51.807" v="145"/>
          <ac:spMkLst>
            <pc:docMk/>
            <pc:sldMk cId="0" sldId="267"/>
            <ac:spMk id="10" creationId="{D9DFE8A5-DCEC-4A43-B613-D62AC8C5734F}"/>
          </ac:spMkLst>
        </pc:spChg>
        <pc:spChg chg="add del">
          <ac:chgData name="Paulmanuel stephen" userId="S::paulmanuel.stephen@bellevuecollege.edu::e2be83dd-c6e8-4db8-856c-b4c856769dfa" providerId="AD" clId="Web-{5A97844D-68EA-16E9-9733-8CE4EE1D27E9}" dt="2025-05-28T00:20:51.807" v="145"/>
          <ac:spMkLst>
            <pc:docMk/>
            <pc:sldMk cId="0" sldId="267"/>
            <ac:spMk id="12" creationId="{5608F6B8-DDC9-422E-B241-3222341D709C}"/>
          </ac:spMkLst>
        </pc:spChg>
        <pc:spChg chg="add del">
          <ac:chgData name="Paulmanuel stephen" userId="S::paulmanuel.stephen@bellevuecollege.edu::e2be83dd-c6e8-4db8-856c-b4c856769dfa" providerId="AD" clId="Web-{5A97844D-68EA-16E9-9733-8CE4EE1D27E9}" dt="2025-05-28T00:20:51.807" v="145"/>
          <ac:spMkLst>
            <pc:docMk/>
            <pc:sldMk cId="0" sldId="267"/>
            <ac:spMk id="14" creationId="{26B7664A-BE61-4A65-B937-A31E08B8B9AD}"/>
          </ac:spMkLst>
        </pc:spChg>
        <pc:spChg chg="add del">
          <ac:chgData name="Paulmanuel stephen" userId="S::paulmanuel.stephen@bellevuecollege.edu::e2be83dd-c6e8-4db8-856c-b4c856769dfa" providerId="AD" clId="Web-{5A97844D-68EA-16E9-9733-8CE4EE1D27E9}" dt="2025-05-28T00:20:51.807" v="145"/>
          <ac:spMkLst>
            <pc:docMk/>
            <pc:sldMk cId="0" sldId="267"/>
            <ac:spMk id="16" creationId="{279CAF82-0ECF-42BE-8F37-F71941E5D410}"/>
          </ac:spMkLst>
        </pc:spChg>
        <pc:spChg chg="add del">
          <ac:chgData name="Paulmanuel stephen" userId="S::paulmanuel.stephen@bellevuecollege.edu::e2be83dd-c6e8-4db8-856c-b4c856769dfa" providerId="AD" clId="Web-{5A97844D-68EA-16E9-9733-8CE4EE1D27E9}" dt="2025-05-28T00:20:51.807" v="145"/>
          <ac:spMkLst>
            <pc:docMk/>
            <pc:sldMk cId="0" sldId="267"/>
            <ac:spMk id="18" creationId="{14A1FA07-A873-4AB3-8D01-CFEEEA8CA495}"/>
          </ac:spMkLst>
        </pc:spChg>
        <pc:spChg chg="add del">
          <ac:chgData name="Paulmanuel stephen" userId="S::paulmanuel.stephen@bellevuecollege.edu::e2be83dd-c6e8-4db8-856c-b4c856769dfa" providerId="AD" clId="Web-{5A97844D-68EA-16E9-9733-8CE4EE1D27E9}" dt="2025-05-28T00:20:51.807" v="145"/>
          <ac:spMkLst>
            <pc:docMk/>
            <pc:sldMk cId="0" sldId="267"/>
            <ac:spMk id="20" creationId="{E16C8D8F-10E9-4498-ABDB-0F923F8B6837}"/>
          </ac:spMkLst>
        </pc:spChg>
        <pc:spChg chg="add del">
          <ac:chgData name="Paulmanuel stephen" userId="S::paulmanuel.stephen@bellevuecollege.edu::e2be83dd-c6e8-4db8-856c-b4c856769dfa" providerId="AD" clId="Web-{5A97844D-68EA-16E9-9733-8CE4EE1D27E9}" dt="2025-05-28T00:20:51.807" v="145"/>
          <ac:spMkLst>
            <pc:docMk/>
            <pc:sldMk cId="0" sldId="267"/>
            <ac:spMk id="24" creationId="{033BC44A-0661-43B4-9C14-FD5963C226AE}"/>
          </ac:spMkLst>
        </pc:spChg>
      </pc:sldChg>
      <pc:sldChg chg="addSp delSp modSp mod ord modClrScheme delDesignElem chgLayout">
        <pc:chgData name="Paulmanuel stephen" userId="S::paulmanuel.stephen@bellevuecollege.edu::e2be83dd-c6e8-4db8-856c-b4c856769dfa" providerId="AD" clId="Web-{5A97844D-68EA-16E9-9733-8CE4EE1D27E9}" dt="2025-05-28T00:23:53.661" v="170"/>
        <pc:sldMkLst>
          <pc:docMk/>
          <pc:sldMk cId="33439628" sldId="268"/>
        </pc:sldMkLst>
        <pc:spChg chg="mod ord">
          <ac:chgData name="Paulmanuel stephen" userId="S::paulmanuel.stephen@bellevuecollege.edu::e2be83dd-c6e8-4db8-856c-b4c856769dfa" providerId="AD" clId="Web-{5A97844D-68EA-16E9-9733-8CE4EE1D27E9}" dt="2025-05-28T00:20:51.807" v="145"/>
          <ac:spMkLst>
            <pc:docMk/>
            <pc:sldMk cId="33439628" sldId="268"/>
            <ac:spMk id="2" creationId="{89B346BE-BB77-F1E5-82FB-AE41681FC2B8}"/>
          </ac:spMkLst>
        </pc:spChg>
        <pc:spChg chg="add del">
          <ac:chgData name="Paulmanuel stephen" userId="S::paulmanuel.stephen@bellevuecollege.edu::e2be83dd-c6e8-4db8-856c-b4c856769dfa" providerId="AD" clId="Web-{5A97844D-68EA-16E9-9733-8CE4EE1D27E9}" dt="2025-05-28T00:20:51.807" v="145"/>
          <ac:spMkLst>
            <pc:docMk/>
            <pc:sldMk cId="33439628" sldId="268"/>
            <ac:spMk id="9"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33439628" sldId="268"/>
            <ac:picMk id="4" creationId="{827699E2-D98C-E5EE-F84C-1ADECD3C47E9}"/>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6:42.919" v="192"/>
        <pc:sldMkLst>
          <pc:docMk/>
          <pc:sldMk cId="562160266" sldId="271"/>
        </pc:sldMkLst>
        <pc:spChg chg="mod ord">
          <ac:chgData name="Paulmanuel stephen" userId="S::paulmanuel.stephen@bellevuecollege.edu::e2be83dd-c6e8-4db8-856c-b4c856769dfa" providerId="AD" clId="Web-{5A97844D-68EA-16E9-9733-8CE4EE1D27E9}" dt="2025-05-28T00:20:51.807" v="145"/>
          <ac:spMkLst>
            <pc:docMk/>
            <pc:sldMk cId="562160266" sldId="271"/>
            <ac:spMk id="2" creationId="{35737603-EA15-7406-D5F7-BE61E95AD2F1}"/>
          </ac:spMkLst>
        </pc:spChg>
        <pc:spChg chg="add del">
          <ac:chgData name="Paulmanuel stephen" userId="S::paulmanuel.stephen@bellevuecollege.edu::e2be83dd-c6e8-4db8-856c-b4c856769dfa" providerId="AD" clId="Web-{5A97844D-68EA-16E9-9733-8CE4EE1D27E9}" dt="2025-05-28T00:20:51.807" v="145"/>
          <ac:spMkLst>
            <pc:docMk/>
            <pc:sldMk cId="562160266" sldId="271"/>
            <ac:spMk id="15"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562160266" sldId="271"/>
            <ac:picMk id="6" creationId="{36837A29-2057-E104-4913-05C2F3AFB378}"/>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6:58.560" v="197"/>
        <pc:sldMkLst>
          <pc:docMk/>
          <pc:sldMk cId="3480724645" sldId="272"/>
        </pc:sldMkLst>
        <pc:spChg chg="mod ord">
          <ac:chgData name="Paulmanuel stephen" userId="S::paulmanuel.stephen@bellevuecollege.edu::e2be83dd-c6e8-4db8-856c-b4c856769dfa" providerId="AD" clId="Web-{5A97844D-68EA-16E9-9733-8CE4EE1D27E9}" dt="2025-05-28T00:20:51.807" v="145"/>
          <ac:spMkLst>
            <pc:docMk/>
            <pc:sldMk cId="3480724645" sldId="272"/>
            <ac:spMk id="2" creationId="{57CE6A36-DCA1-9B55-82E8-0AB93C46CE29}"/>
          </ac:spMkLst>
        </pc:spChg>
        <pc:spChg chg="add del">
          <ac:chgData name="Paulmanuel stephen" userId="S::paulmanuel.stephen@bellevuecollege.edu::e2be83dd-c6e8-4db8-856c-b4c856769dfa" providerId="AD" clId="Web-{5A97844D-68EA-16E9-9733-8CE4EE1D27E9}" dt="2025-05-28T00:20:51.807" v="145"/>
          <ac:spMkLst>
            <pc:docMk/>
            <pc:sldMk cId="3480724645" sldId="272"/>
            <ac:spMk id="20"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3480724645" sldId="272"/>
            <ac:picMk id="5" creationId="{AE8A83FB-3F9F-679D-E1EB-548E38A793BB}"/>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287292461" sldId="273"/>
        </pc:sldMkLst>
        <pc:spChg chg="mod ord">
          <ac:chgData name="Paulmanuel stephen" userId="S::paulmanuel.stephen@bellevuecollege.edu::e2be83dd-c6e8-4db8-856c-b4c856769dfa" providerId="AD" clId="Web-{5A97844D-68EA-16E9-9733-8CE4EE1D27E9}" dt="2025-05-28T00:20:51.807" v="145"/>
          <ac:spMkLst>
            <pc:docMk/>
            <pc:sldMk cId="1287292461" sldId="273"/>
            <ac:spMk id="2" creationId="{138C5297-5F76-1893-C3B5-0A63B105F7CD}"/>
          </ac:spMkLst>
        </pc:spChg>
        <pc:spChg chg="add del">
          <ac:chgData name="Paulmanuel stephen" userId="S::paulmanuel.stephen@bellevuecollege.edu::e2be83dd-c6e8-4db8-856c-b4c856769dfa" providerId="AD" clId="Web-{5A97844D-68EA-16E9-9733-8CE4EE1D27E9}" dt="2025-05-28T00:20:51.807" v="145"/>
          <ac:spMkLst>
            <pc:docMk/>
            <pc:sldMk cId="1287292461" sldId="273"/>
            <ac:spMk id="25"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1287292461" sldId="273"/>
            <ac:picMk id="6" creationId="{79A6D23B-BFBF-9331-638E-490B5A97628A}"/>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203726985" sldId="274"/>
        </pc:sldMkLst>
        <pc:spChg chg="mod ord">
          <ac:chgData name="Paulmanuel stephen" userId="S::paulmanuel.stephen@bellevuecollege.edu::e2be83dd-c6e8-4db8-856c-b4c856769dfa" providerId="AD" clId="Web-{5A97844D-68EA-16E9-9733-8CE4EE1D27E9}" dt="2025-05-28T00:20:51.807" v="145"/>
          <ac:spMkLst>
            <pc:docMk/>
            <pc:sldMk cId="1203726985" sldId="274"/>
            <ac:spMk id="2" creationId="{A60EFDF1-B315-590A-AAB1-D3F6201ED558}"/>
          </ac:spMkLst>
        </pc:spChg>
        <pc:spChg chg="add del">
          <ac:chgData name="Paulmanuel stephen" userId="S::paulmanuel.stephen@bellevuecollege.edu::e2be83dd-c6e8-4db8-856c-b4c856769dfa" providerId="AD" clId="Web-{5A97844D-68EA-16E9-9733-8CE4EE1D27E9}" dt="2025-05-28T00:20:51.807" v="145"/>
          <ac:spMkLst>
            <pc:docMk/>
            <pc:sldMk cId="1203726985" sldId="274"/>
            <ac:spMk id="35"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1203726985" sldId="274"/>
            <ac:picMk id="9" creationId="{E6CB757D-F5A7-B287-71CC-435F1525E7EF}"/>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792127157" sldId="275"/>
        </pc:sldMkLst>
        <pc:spChg chg="mod ord">
          <ac:chgData name="Paulmanuel stephen" userId="S::paulmanuel.stephen@bellevuecollege.edu::e2be83dd-c6e8-4db8-856c-b4c856769dfa" providerId="AD" clId="Web-{5A97844D-68EA-16E9-9733-8CE4EE1D27E9}" dt="2025-05-28T00:20:51.807" v="145"/>
          <ac:spMkLst>
            <pc:docMk/>
            <pc:sldMk cId="1792127157" sldId="275"/>
            <ac:spMk id="2" creationId="{B5971E0D-3BC4-3AD7-87F3-5B35C68DA4AF}"/>
          </ac:spMkLst>
        </pc:spChg>
        <pc:spChg chg="add del">
          <ac:chgData name="Paulmanuel stephen" userId="S::paulmanuel.stephen@bellevuecollege.edu::e2be83dd-c6e8-4db8-856c-b4c856769dfa" providerId="AD" clId="Web-{5A97844D-68EA-16E9-9733-8CE4EE1D27E9}" dt="2025-05-28T00:20:51.807" v="145"/>
          <ac:spMkLst>
            <pc:docMk/>
            <pc:sldMk cId="1792127157" sldId="275"/>
            <ac:spMk id="30" creationId="{584E189D-64FE-8D90-5094-304CD0758251}"/>
          </ac:spMkLst>
        </pc:spChg>
        <pc:picChg chg="mod ord">
          <ac:chgData name="Paulmanuel stephen" userId="S::paulmanuel.stephen@bellevuecollege.edu::e2be83dd-c6e8-4db8-856c-b4c856769dfa" providerId="AD" clId="Web-{5A97844D-68EA-16E9-9733-8CE4EE1D27E9}" dt="2025-05-28T00:20:51.807" v="145"/>
          <ac:picMkLst>
            <pc:docMk/>
            <pc:sldMk cId="1792127157" sldId="275"/>
            <ac:picMk id="5" creationId="{FBDD04FF-1E35-D82E-E67C-790AAF3652BF}"/>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922082665" sldId="276"/>
        </pc:sldMkLst>
        <pc:spChg chg="mod ord">
          <ac:chgData name="Paulmanuel stephen" userId="S::paulmanuel.stephen@bellevuecollege.edu::e2be83dd-c6e8-4db8-856c-b4c856769dfa" providerId="AD" clId="Web-{5A97844D-68EA-16E9-9733-8CE4EE1D27E9}" dt="2025-05-28T00:20:51.807" v="145"/>
          <ac:spMkLst>
            <pc:docMk/>
            <pc:sldMk cId="1922082665" sldId="276"/>
            <ac:spMk id="2" creationId="{C975EAF4-D1F6-6534-E936-2C19A7759A75}"/>
          </ac:spMkLst>
        </pc:spChg>
        <pc:spChg chg="add del">
          <ac:chgData name="Paulmanuel stephen" userId="S::paulmanuel.stephen@bellevuecollege.edu::e2be83dd-c6e8-4db8-856c-b4c856769dfa" providerId="AD" clId="Web-{5A97844D-68EA-16E9-9733-8CE4EE1D27E9}" dt="2025-05-28T00:20:51.807" v="145"/>
          <ac:spMkLst>
            <pc:docMk/>
            <pc:sldMk cId="1922082665" sldId="276"/>
            <ac:spMk id="35"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1922082665" sldId="276"/>
            <ac:picMk id="6" creationId="{7675BAC1-E05B-55C2-C407-BBF3DDED3A5B}"/>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4140780818" sldId="277"/>
        </pc:sldMkLst>
        <pc:spChg chg="mod ord">
          <ac:chgData name="Paulmanuel stephen" userId="S::paulmanuel.stephen@bellevuecollege.edu::e2be83dd-c6e8-4db8-856c-b4c856769dfa" providerId="AD" clId="Web-{5A97844D-68EA-16E9-9733-8CE4EE1D27E9}" dt="2025-05-28T00:20:51.807" v="145"/>
          <ac:spMkLst>
            <pc:docMk/>
            <pc:sldMk cId="4140780818" sldId="277"/>
            <ac:spMk id="2" creationId="{320C33E7-908F-192B-ACAF-2EBF82368833}"/>
          </ac:spMkLst>
        </pc:spChg>
        <pc:spChg chg="add del">
          <ac:chgData name="Paulmanuel stephen" userId="S::paulmanuel.stephen@bellevuecollege.edu::e2be83dd-c6e8-4db8-856c-b4c856769dfa" providerId="AD" clId="Web-{5A97844D-68EA-16E9-9733-8CE4EE1D27E9}" dt="2025-05-28T00:20:51.807" v="145"/>
          <ac:spMkLst>
            <pc:docMk/>
            <pc:sldMk cId="4140780818" sldId="277"/>
            <ac:spMk id="10" creationId="{B4168B65-39D1-4EB9-8A2B-911E65551966}"/>
          </ac:spMkLst>
        </pc:spChg>
        <pc:picChg chg="mod ord">
          <ac:chgData name="Paulmanuel stephen" userId="S::paulmanuel.stephen@bellevuecollege.edu::e2be83dd-c6e8-4db8-856c-b4c856769dfa" providerId="AD" clId="Web-{5A97844D-68EA-16E9-9733-8CE4EE1D27E9}" dt="2025-05-28T00:20:51.807" v="145"/>
          <ac:picMkLst>
            <pc:docMk/>
            <pc:sldMk cId="4140780818" sldId="277"/>
            <ac:picMk id="6" creationId="{44DDD6E9-444E-FBCF-842E-D0A8562E4380}"/>
          </ac:picMkLst>
        </pc:picChg>
      </pc:sldChg>
      <pc:sldChg chg="addSp delSp modSp del mod modClrScheme delDesignElem chgLayout">
        <pc:chgData name="Paulmanuel stephen" userId="S::paulmanuel.stephen@bellevuecollege.edu::e2be83dd-c6e8-4db8-856c-b4c856769dfa" providerId="AD" clId="Web-{5A97844D-68EA-16E9-9733-8CE4EE1D27E9}" dt="2025-05-28T00:34:49.109" v="290"/>
        <pc:sldMkLst>
          <pc:docMk/>
          <pc:sldMk cId="2394156918" sldId="278"/>
        </pc:sldMkLst>
        <pc:spChg chg="mod ord">
          <ac:chgData name="Paulmanuel stephen" userId="S::paulmanuel.stephen@bellevuecollege.edu::e2be83dd-c6e8-4db8-856c-b4c856769dfa" providerId="AD" clId="Web-{5A97844D-68EA-16E9-9733-8CE4EE1D27E9}" dt="2025-05-28T00:20:51.807" v="145"/>
          <ac:spMkLst>
            <pc:docMk/>
            <pc:sldMk cId="2394156918" sldId="278"/>
            <ac:spMk id="2" creationId="{9BD8DCB4-85A8-5ECD-A941-E867797FA2D5}"/>
          </ac:spMkLst>
        </pc:spChg>
        <pc:spChg chg="add del">
          <ac:chgData name="Paulmanuel stephen" userId="S::paulmanuel.stephen@bellevuecollege.edu::e2be83dd-c6e8-4db8-856c-b4c856769dfa" providerId="AD" clId="Web-{5A97844D-68EA-16E9-9733-8CE4EE1D27E9}" dt="2025-05-28T00:20:51.807" v="145"/>
          <ac:spMkLst>
            <pc:docMk/>
            <pc:sldMk cId="2394156918" sldId="278"/>
            <ac:spMk id="25" creationId="{A4AC5506-6312-4701-8D3C-40187889A947}"/>
          </ac:spMkLst>
        </pc:spChg>
      </pc:sldChg>
      <pc:sldChg chg="addSp delSp modSp del mod modClrScheme delDesignElem chgLayout">
        <pc:chgData name="Paulmanuel stephen" userId="S::paulmanuel.stephen@bellevuecollege.edu::e2be83dd-c6e8-4db8-856c-b4c856769dfa" providerId="AD" clId="Web-{5A97844D-68EA-16E9-9733-8CE4EE1D27E9}" dt="2025-05-28T00:34:50.328" v="291"/>
        <pc:sldMkLst>
          <pc:docMk/>
          <pc:sldMk cId="2716135290" sldId="279"/>
        </pc:sldMkLst>
        <pc:spChg chg="mod ord">
          <ac:chgData name="Paulmanuel stephen" userId="S::paulmanuel.stephen@bellevuecollege.edu::e2be83dd-c6e8-4db8-856c-b4c856769dfa" providerId="AD" clId="Web-{5A97844D-68EA-16E9-9733-8CE4EE1D27E9}" dt="2025-05-28T00:20:51.807" v="145"/>
          <ac:spMkLst>
            <pc:docMk/>
            <pc:sldMk cId="2716135290" sldId="279"/>
            <ac:spMk id="2" creationId="{05B76AA9-294F-F01B-3928-5036F87D2448}"/>
          </ac:spMkLst>
        </pc:spChg>
        <pc:spChg chg="add del">
          <ac:chgData name="Paulmanuel stephen" userId="S::paulmanuel.stephen@bellevuecollege.edu::e2be83dd-c6e8-4db8-856c-b4c856769dfa" providerId="AD" clId="Web-{5A97844D-68EA-16E9-9733-8CE4EE1D27E9}" dt="2025-05-28T00:20:51.807" v="145"/>
          <ac:spMkLst>
            <pc:docMk/>
            <pc:sldMk cId="2716135290" sldId="279"/>
            <ac:spMk id="20" creationId="{A4AC5506-6312-4701-8D3C-40187889A947}"/>
          </ac:spMkLst>
        </pc:spChg>
        <pc:picChg chg="mod ord">
          <ac:chgData name="Paulmanuel stephen" userId="S::paulmanuel.stephen@bellevuecollege.edu::e2be83dd-c6e8-4db8-856c-b4c856769dfa" providerId="AD" clId="Web-{5A97844D-68EA-16E9-9733-8CE4EE1D27E9}" dt="2025-05-28T00:20:51.807" v="145"/>
          <ac:picMkLst>
            <pc:docMk/>
            <pc:sldMk cId="2716135290" sldId="279"/>
            <ac:picMk id="5" creationId="{2F653BD3-04CE-F0D0-C65A-4031F1ECF6B9}"/>
          </ac:picMkLst>
        </pc:picChg>
      </pc:sldChg>
      <pc:sldChg chg="addSp delSp mod modClrScheme delDesignElem chgLayout">
        <pc:chgData name="Paulmanuel stephen" userId="S::paulmanuel.stephen@bellevuecollege.edu::e2be83dd-c6e8-4db8-856c-b4c856769dfa" providerId="AD" clId="Web-{5A97844D-68EA-16E9-9733-8CE4EE1D27E9}" dt="2025-05-28T00:20:51.807" v="145"/>
        <pc:sldMkLst>
          <pc:docMk/>
          <pc:sldMk cId="4042402647" sldId="280"/>
        </pc:sldMkLst>
        <pc:grpChg chg="add del">
          <ac:chgData name="Paulmanuel stephen" userId="S::paulmanuel.stephen@bellevuecollege.edu::e2be83dd-c6e8-4db8-856c-b4c856769dfa" providerId="AD" clId="Web-{5A97844D-68EA-16E9-9733-8CE4EE1D27E9}" dt="2025-05-28T00:20:51.807" v="145"/>
          <ac:grpSpMkLst>
            <pc:docMk/>
            <pc:sldMk cId="4042402647" sldId="280"/>
            <ac:grpSpMk id="14" creationId="{63737881-458F-40AD-B72B-B57D267DC423}"/>
          </ac:grpSpMkLst>
        </pc:grpChg>
      </pc:sldChg>
      <pc:sldChg chg="addSp delSp modSp mod modClrScheme delDesignElem chgLayout">
        <pc:chgData name="Paulmanuel stephen" userId="S::paulmanuel.stephen@bellevuecollege.edu::e2be83dd-c6e8-4db8-856c-b4c856769dfa" providerId="AD" clId="Web-{5A97844D-68EA-16E9-9733-8CE4EE1D27E9}" dt="2025-05-28T00:34:17.373" v="288" actId="20577"/>
        <pc:sldMkLst>
          <pc:docMk/>
          <pc:sldMk cId="1478923459" sldId="282"/>
        </pc:sldMkLst>
        <pc:spChg chg="mod ord">
          <ac:chgData name="Paulmanuel stephen" userId="S::paulmanuel.stephen@bellevuecollege.edu::e2be83dd-c6e8-4db8-856c-b4c856769dfa" providerId="AD" clId="Web-{5A97844D-68EA-16E9-9733-8CE4EE1D27E9}" dt="2025-05-28T00:34:17.373" v="288" actId="20577"/>
          <ac:spMkLst>
            <pc:docMk/>
            <pc:sldMk cId="1478923459" sldId="282"/>
            <ac:spMk id="2" creationId="{7DCD1DCB-FFF4-46EE-A5AD-8B3B9E484A90}"/>
          </ac:spMkLst>
        </pc:spChg>
        <pc:spChg chg="add mod">
          <ac:chgData name="Paulmanuel stephen" userId="S::paulmanuel.stephen@bellevuecollege.edu::e2be83dd-c6e8-4db8-856c-b4c856769dfa" providerId="AD" clId="Web-{5A97844D-68EA-16E9-9733-8CE4EE1D27E9}" dt="2025-05-28T00:33:43.356" v="280"/>
          <ac:spMkLst>
            <pc:docMk/>
            <pc:sldMk cId="1478923459" sldId="282"/>
            <ac:spMk id="4" creationId="{5C0E81E5-F990-310B-CAC8-FF7A6B0F7FB3}"/>
          </ac:spMkLst>
        </pc:spChg>
        <pc:spChg chg="add del">
          <ac:chgData name="Paulmanuel stephen" userId="S::paulmanuel.stephen@bellevuecollege.edu::e2be83dd-c6e8-4db8-856c-b4c856769dfa" providerId="AD" clId="Web-{5A97844D-68EA-16E9-9733-8CE4EE1D27E9}" dt="2025-05-28T00:20:51.807" v="145"/>
          <ac:spMkLst>
            <pc:docMk/>
            <pc:sldMk cId="1478923459" sldId="282"/>
            <ac:spMk id="25" creationId="{811F242A-848D-0D5A-4E2D-8356F29D8AF2}"/>
          </ac:spMkLst>
        </pc:spChg>
        <pc:picChg chg="del mod ord">
          <ac:chgData name="Paulmanuel stephen" userId="S::paulmanuel.stephen@bellevuecollege.edu::e2be83dd-c6e8-4db8-856c-b4c856769dfa" providerId="AD" clId="Web-{5A97844D-68EA-16E9-9733-8CE4EE1D27E9}" dt="2025-05-28T00:33:43.356" v="280"/>
          <ac:picMkLst>
            <pc:docMk/>
            <pc:sldMk cId="1478923459" sldId="282"/>
            <ac:picMk id="5" creationId="{32A93053-CE1A-1D0D-B8B1-FB459BD6E186}"/>
          </ac:picMkLst>
        </pc:picChg>
      </pc:sldChg>
      <pc:sldChg chg="addSp delSp modSp mod modClrScheme delDesignElem chgLayout">
        <pc:chgData name="Paulmanuel stephen" userId="S::paulmanuel.stephen@bellevuecollege.edu::e2be83dd-c6e8-4db8-856c-b4c856769dfa" providerId="AD" clId="Web-{5A97844D-68EA-16E9-9733-8CE4EE1D27E9}" dt="2025-05-28T00:33:58.216" v="285" actId="20577"/>
        <pc:sldMkLst>
          <pc:docMk/>
          <pc:sldMk cId="4027578381" sldId="283"/>
        </pc:sldMkLst>
        <pc:spChg chg="mod ord">
          <ac:chgData name="Paulmanuel stephen" userId="S::paulmanuel.stephen@bellevuecollege.edu::e2be83dd-c6e8-4db8-856c-b4c856769dfa" providerId="AD" clId="Web-{5A97844D-68EA-16E9-9733-8CE4EE1D27E9}" dt="2025-05-28T00:33:58.216" v="285" actId="20577"/>
          <ac:spMkLst>
            <pc:docMk/>
            <pc:sldMk cId="4027578381" sldId="283"/>
            <ac:spMk id="2" creationId="{3FEEB45F-3E23-DD33-C820-24DE12783D4F}"/>
          </ac:spMkLst>
        </pc:spChg>
        <pc:spChg chg="add mod">
          <ac:chgData name="Paulmanuel stephen" userId="S::paulmanuel.stephen@bellevuecollege.edu::e2be83dd-c6e8-4db8-856c-b4c856769dfa" providerId="AD" clId="Web-{5A97844D-68EA-16E9-9733-8CE4EE1D27E9}" dt="2025-05-28T00:33:46.138" v="281"/>
          <ac:spMkLst>
            <pc:docMk/>
            <pc:sldMk cId="4027578381" sldId="283"/>
            <ac:spMk id="5" creationId="{6FB390AA-78B6-298B-424B-E695980E1A11}"/>
          </ac:spMkLst>
        </pc:spChg>
        <pc:spChg chg="add del">
          <ac:chgData name="Paulmanuel stephen" userId="S::paulmanuel.stephen@bellevuecollege.edu::e2be83dd-c6e8-4db8-856c-b4c856769dfa" providerId="AD" clId="Web-{5A97844D-68EA-16E9-9733-8CE4EE1D27E9}" dt="2025-05-28T00:20:51.807" v="145"/>
          <ac:spMkLst>
            <pc:docMk/>
            <pc:sldMk cId="4027578381" sldId="283"/>
            <ac:spMk id="9" creationId="{A4AC5506-6312-4701-8D3C-40187889A947}"/>
          </ac:spMkLst>
        </pc:spChg>
        <pc:picChg chg="del mod ord">
          <ac:chgData name="Paulmanuel stephen" userId="S::paulmanuel.stephen@bellevuecollege.edu::e2be83dd-c6e8-4db8-856c-b4c856769dfa" providerId="AD" clId="Web-{5A97844D-68EA-16E9-9733-8CE4EE1D27E9}" dt="2025-05-28T00:33:46.138" v="281"/>
          <ac:picMkLst>
            <pc:docMk/>
            <pc:sldMk cId="4027578381" sldId="283"/>
            <ac:picMk id="4" creationId="{7D42F724-CD31-F5A8-8F10-E20472BAEE2E}"/>
          </ac:picMkLst>
        </pc:picChg>
      </pc:sldChg>
      <pc:sldChg chg="addSp delSp modSp mod ord modClrScheme delDesignElem chgLayout">
        <pc:chgData name="Paulmanuel stephen" userId="S::paulmanuel.stephen@bellevuecollege.edu::e2be83dd-c6e8-4db8-856c-b4c856769dfa" providerId="AD" clId="Web-{5A97844D-68EA-16E9-9733-8CE4EE1D27E9}" dt="2025-05-28T00:24:21.850" v="174"/>
        <pc:sldMkLst>
          <pc:docMk/>
          <pc:sldMk cId="2899656898" sldId="284"/>
        </pc:sldMkLst>
        <pc:spChg chg="mod ord">
          <ac:chgData name="Paulmanuel stephen" userId="S::paulmanuel.stephen@bellevuecollege.edu::e2be83dd-c6e8-4db8-856c-b4c856769dfa" providerId="AD" clId="Web-{5A97844D-68EA-16E9-9733-8CE4EE1D27E9}" dt="2025-05-28T00:20:51.807" v="145"/>
          <ac:spMkLst>
            <pc:docMk/>
            <pc:sldMk cId="2899656898" sldId="284"/>
            <ac:spMk id="2" creationId="{EE8D3005-D1E4-A04E-6E10-18B9BA2299BF}"/>
          </ac:spMkLst>
        </pc:spChg>
        <pc:spChg chg="add del">
          <ac:chgData name="Paulmanuel stephen" userId="S::paulmanuel.stephen@bellevuecollege.edu::e2be83dd-c6e8-4db8-856c-b4c856769dfa" providerId="AD" clId="Web-{5A97844D-68EA-16E9-9733-8CE4EE1D27E9}" dt="2025-05-28T00:20:51.807" v="145"/>
          <ac:spMkLst>
            <pc:docMk/>
            <pc:sldMk cId="2899656898" sldId="284"/>
            <ac:spMk id="10" creationId="{E4A66FB0-9C75-C564-95D2-0DD7B57133CE}"/>
          </ac:spMkLst>
        </pc:spChg>
        <pc:picChg chg="mod ord">
          <ac:chgData name="Paulmanuel stephen" userId="S::paulmanuel.stephen@bellevuecollege.edu::e2be83dd-c6e8-4db8-856c-b4c856769dfa" providerId="AD" clId="Web-{5A97844D-68EA-16E9-9733-8CE4EE1D27E9}" dt="2025-05-28T00:20:51.807" v="145"/>
          <ac:picMkLst>
            <pc:docMk/>
            <pc:sldMk cId="2899656898" sldId="284"/>
            <ac:picMk id="5" creationId="{601E3419-17F7-3C68-7CBA-3BCEA4839704}"/>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3850332987" sldId="285"/>
        </pc:sldMkLst>
        <pc:spChg chg="mod ord">
          <ac:chgData name="Paulmanuel stephen" userId="S::paulmanuel.stephen@bellevuecollege.edu::e2be83dd-c6e8-4db8-856c-b4c856769dfa" providerId="AD" clId="Web-{5A97844D-68EA-16E9-9733-8CE4EE1D27E9}" dt="2025-05-28T00:20:51.807" v="145"/>
          <ac:spMkLst>
            <pc:docMk/>
            <pc:sldMk cId="3850332987" sldId="285"/>
            <ac:spMk id="2" creationId="{377E006D-CAE2-A9B5-BFD4-FD71E4E56C2B}"/>
          </ac:spMkLst>
        </pc:spChg>
        <pc:spChg chg="add del">
          <ac:chgData name="Paulmanuel stephen" userId="S::paulmanuel.stephen@bellevuecollege.edu::e2be83dd-c6e8-4db8-856c-b4c856769dfa" providerId="AD" clId="Web-{5A97844D-68EA-16E9-9733-8CE4EE1D27E9}" dt="2025-05-28T00:20:51.807" v="145"/>
          <ac:spMkLst>
            <pc:docMk/>
            <pc:sldMk cId="3850332987" sldId="285"/>
            <ac:spMk id="10" creationId="{AEBA739C-4246-F0A0-AAFA-A6FABA2CB40F}"/>
          </ac:spMkLst>
        </pc:spChg>
        <pc:picChg chg="mod ord">
          <ac:chgData name="Paulmanuel stephen" userId="S::paulmanuel.stephen@bellevuecollege.edu::e2be83dd-c6e8-4db8-856c-b4c856769dfa" providerId="AD" clId="Web-{5A97844D-68EA-16E9-9733-8CE4EE1D27E9}" dt="2025-05-28T00:20:51.807" v="145"/>
          <ac:picMkLst>
            <pc:docMk/>
            <pc:sldMk cId="3850332987" sldId="285"/>
            <ac:picMk id="5" creationId="{E3FE7AA6-CDE2-4E2F-0CB8-7CAD6A5E3C39}"/>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812234924" sldId="286"/>
        </pc:sldMkLst>
        <pc:spChg chg="mod ord">
          <ac:chgData name="Paulmanuel stephen" userId="S::paulmanuel.stephen@bellevuecollege.edu::e2be83dd-c6e8-4db8-856c-b4c856769dfa" providerId="AD" clId="Web-{5A97844D-68EA-16E9-9733-8CE4EE1D27E9}" dt="2025-05-28T00:20:51.807" v="145"/>
          <ac:spMkLst>
            <pc:docMk/>
            <pc:sldMk cId="1812234924" sldId="286"/>
            <ac:spMk id="3" creationId="{3DECDB15-0259-4BC7-3114-F8F5F1F824F4}"/>
          </ac:spMkLst>
        </pc:spChg>
        <pc:spChg chg="add del">
          <ac:chgData name="Paulmanuel stephen" userId="S::paulmanuel.stephen@bellevuecollege.edu::e2be83dd-c6e8-4db8-856c-b4c856769dfa" providerId="AD" clId="Web-{5A97844D-68EA-16E9-9733-8CE4EE1D27E9}" dt="2025-05-28T00:20:51.807" v="145"/>
          <ac:spMkLst>
            <pc:docMk/>
            <pc:sldMk cId="1812234924" sldId="286"/>
            <ac:spMk id="58" creationId="{5A0118C5-4F8D-4CF4-BADD-53FEACC6C42A}"/>
          </ac:spMkLst>
        </pc:spChg>
        <pc:spChg chg="add del">
          <ac:chgData name="Paulmanuel stephen" userId="S::paulmanuel.stephen@bellevuecollege.edu::e2be83dd-c6e8-4db8-856c-b4c856769dfa" providerId="AD" clId="Web-{5A97844D-68EA-16E9-9733-8CE4EE1D27E9}" dt="2025-05-28T00:20:51.807" v="145"/>
          <ac:spMkLst>
            <pc:docMk/>
            <pc:sldMk cId="1812234924" sldId="286"/>
            <ac:spMk id="64" creationId="{4E0A5C5C-2A95-428E-9F6A-0D29EBD57C9F}"/>
          </ac:spMkLst>
        </pc:spChg>
        <pc:grpChg chg="add del">
          <ac:chgData name="Paulmanuel stephen" userId="S::paulmanuel.stephen@bellevuecollege.edu::e2be83dd-c6e8-4db8-856c-b4c856769dfa" providerId="AD" clId="Web-{5A97844D-68EA-16E9-9733-8CE4EE1D27E9}" dt="2025-05-28T00:20:51.807" v="145"/>
          <ac:grpSpMkLst>
            <pc:docMk/>
            <pc:sldMk cId="1812234924" sldId="286"/>
            <ac:grpSpMk id="60" creationId="{2A638C7D-9088-41A9-88A0-7357157BC168}"/>
          </ac:grpSpMkLst>
        </pc:grpChg>
        <pc:grpChg chg="add del">
          <ac:chgData name="Paulmanuel stephen" userId="S::paulmanuel.stephen@bellevuecollege.edu::e2be83dd-c6e8-4db8-856c-b4c856769dfa" providerId="AD" clId="Web-{5A97844D-68EA-16E9-9733-8CE4EE1D27E9}" dt="2025-05-28T00:20:51.807" v="145"/>
          <ac:grpSpMkLst>
            <pc:docMk/>
            <pc:sldMk cId="1812234924" sldId="286"/>
            <ac:grpSpMk id="66" creationId="{3F219210-B16A-47B6-9AA8-207DAFF37E66}"/>
          </ac:grpSpMkLst>
        </pc:grpChg>
        <pc:grpChg chg="add del">
          <ac:chgData name="Paulmanuel stephen" userId="S::paulmanuel.stephen@bellevuecollege.edu::e2be83dd-c6e8-4db8-856c-b4c856769dfa" providerId="AD" clId="Web-{5A97844D-68EA-16E9-9733-8CE4EE1D27E9}" dt="2025-05-28T00:20:51.807" v="145"/>
          <ac:grpSpMkLst>
            <pc:docMk/>
            <pc:sldMk cId="1812234924" sldId="286"/>
            <ac:grpSpMk id="70" creationId="{582A903B-6B78-4F0A-B7C9-3D80499020B8}"/>
          </ac:grpSpMkLst>
        </pc:grpChg>
      </pc:sldChg>
      <pc:sldChg chg="modSp mod modClrScheme chgLayout">
        <pc:chgData name="Paulmanuel stephen" userId="S::paulmanuel.stephen@bellevuecollege.edu::e2be83dd-c6e8-4db8-856c-b4c856769dfa" providerId="AD" clId="Web-{5A97844D-68EA-16E9-9733-8CE4EE1D27E9}" dt="2025-05-28T00:20:51.807" v="145"/>
        <pc:sldMkLst>
          <pc:docMk/>
          <pc:sldMk cId="2885674097" sldId="287"/>
        </pc:sldMkLst>
        <pc:spChg chg="mod ord">
          <ac:chgData name="Paulmanuel stephen" userId="S::paulmanuel.stephen@bellevuecollege.edu::e2be83dd-c6e8-4db8-856c-b4c856769dfa" providerId="AD" clId="Web-{5A97844D-68EA-16E9-9733-8CE4EE1D27E9}" dt="2025-05-28T00:20:51.807" v="145"/>
          <ac:spMkLst>
            <pc:docMk/>
            <pc:sldMk cId="2885674097" sldId="287"/>
            <ac:spMk id="2" creationId="{80FF96B6-44F2-82A6-1555-59CA882A2D06}"/>
          </ac:spMkLst>
        </pc:spChg>
        <pc:picChg chg="mod ord">
          <ac:chgData name="Paulmanuel stephen" userId="S::paulmanuel.stephen@bellevuecollege.edu::e2be83dd-c6e8-4db8-856c-b4c856769dfa" providerId="AD" clId="Web-{5A97844D-68EA-16E9-9733-8CE4EE1D27E9}" dt="2025-05-28T00:20:51.807" v="145"/>
          <ac:picMkLst>
            <pc:docMk/>
            <pc:sldMk cId="2885674097" sldId="287"/>
            <ac:picMk id="4" creationId="{F11B3D66-E3AF-CC11-AE61-2988FDA19ABC}"/>
          </ac:picMkLst>
        </pc:pic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699347434" sldId="288"/>
        </pc:sldMkLst>
        <pc:spChg chg="mod ord">
          <ac:chgData name="Paulmanuel stephen" userId="S::paulmanuel.stephen@bellevuecollege.edu::e2be83dd-c6e8-4db8-856c-b4c856769dfa" providerId="AD" clId="Web-{5A97844D-68EA-16E9-9733-8CE4EE1D27E9}" dt="2025-05-28T00:20:51.807" v="145"/>
          <ac:spMkLst>
            <pc:docMk/>
            <pc:sldMk cId="699347434" sldId="288"/>
            <ac:spMk id="2" creationId="{3669F7BB-3689-97DB-71E5-44DA1F0FFD2C}"/>
          </ac:spMkLst>
        </pc:spChg>
        <pc:spChg chg="mod ord">
          <ac:chgData name="Paulmanuel stephen" userId="S::paulmanuel.stephen@bellevuecollege.edu::e2be83dd-c6e8-4db8-856c-b4c856769dfa" providerId="AD" clId="Web-{5A97844D-68EA-16E9-9733-8CE4EE1D27E9}" dt="2025-05-28T00:20:51.807" v="145"/>
          <ac:spMkLst>
            <pc:docMk/>
            <pc:sldMk cId="699347434" sldId="288"/>
            <ac:spMk id="3" creationId="{6769F19E-5B9B-A354-80BE-B636E3906052}"/>
          </ac:spMkLst>
        </pc:spChg>
        <pc:spChg chg="add del">
          <ac:chgData name="Paulmanuel stephen" userId="S::paulmanuel.stephen@bellevuecollege.edu::e2be83dd-c6e8-4db8-856c-b4c856769dfa" providerId="AD" clId="Web-{5A97844D-68EA-16E9-9733-8CE4EE1D27E9}" dt="2025-05-28T00:20:51.807" v="145"/>
          <ac:spMkLst>
            <pc:docMk/>
            <pc:sldMk cId="699347434" sldId="288"/>
            <ac:spMk id="23" creationId="{9F7D5CDA-D291-4307-BF55-1381FED29634}"/>
          </ac:spMkLst>
        </pc:spChg>
      </pc:sldChg>
      <pc:sldChg chg="addSp delSp modSp mod modClrScheme delDesignElem chgLayout">
        <pc:chgData name="Paulmanuel stephen" userId="S::paulmanuel.stephen@bellevuecollege.edu::e2be83dd-c6e8-4db8-856c-b4c856769dfa" providerId="AD" clId="Web-{5A97844D-68EA-16E9-9733-8CE4EE1D27E9}" dt="2025-05-28T00:46:03.838" v="292" actId="1076"/>
        <pc:sldMkLst>
          <pc:docMk/>
          <pc:sldMk cId="387085904" sldId="289"/>
        </pc:sldMkLst>
        <pc:spChg chg="mod ord">
          <ac:chgData name="Paulmanuel stephen" userId="S::paulmanuel.stephen@bellevuecollege.edu::e2be83dd-c6e8-4db8-856c-b4c856769dfa" providerId="AD" clId="Web-{5A97844D-68EA-16E9-9733-8CE4EE1D27E9}" dt="2025-05-28T00:46:03.838" v="292" actId="1076"/>
          <ac:spMkLst>
            <pc:docMk/>
            <pc:sldMk cId="387085904" sldId="289"/>
            <ac:spMk id="2" creationId="{264FE6E4-173F-DE7C-B728-6F48EE3F8280}"/>
          </ac:spMkLst>
        </pc:spChg>
        <pc:cxnChg chg="add del">
          <ac:chgData name="Paulmanuel stephen" userId="S::paulmanuel.stephen@bellevuecollege.edu::e2be83dd-c6e8-4db8-856c-b4c856769dfa" providerId="AD" clId="Web-{5A97844D-68EA-16E9-9733-8CE4EE1D27E9}" dt="2025-05-28T00:20:51.807" v="145"/>
          <ac:cxnSpMkLst>
            <pc:docMk/>
            <pc:sldMk cId="387085904" sldId="289"/>
            <ac:cxnSpMk id="68" creationId="{DC034BB4-8B50-4484-85C4-0CE4699284D7}"/>
          </ac:cxnSpMkLst>
        </pc:cxnChg>
        <pc:cxnChg chg="add del">
          <ac:chgData name="Paulmanuel stephen" userId="S::paulmanuel.stephen@bellevuecollege.edu::e2be83dd-c6e8-4db8-856c-b4c856769dfa" providerId="AD" clId="Web-{5A97844D-68EA-16E9-9733-8CE4EE1D27E9}" dt="2025-05-28T00:20:51.807" v="145"/>
          <ac:cxnSpMkLst>
            <pc:docMk/>
            <pc:sldMk cId="387085904" sldId="289"/>
            <ac:cxnSpMk id="69" creationId="{81B200F7-B57A-4824-BB91-B6624450A5AC}"/>
          </ac:cxnSpMkLst>
        </pc:cxnChg>
        <pc:cxnChg chg="add del">
          <ac:chgData name="Paulmanuel stephen" userId="S::paulmanuel.stephen@bellevuecollege.edu::e2be83dd-c6e8-4db8-856c-b4c856769dfa" providerId="AD" clId="Web-{5A97844D-68EA-16E9-9733-8CE4EE1D27E9}" dt="2025-05-28T00:20:51.807" v="145"/>
          <ac:cxnSpMkLst>
            <pc:docMk/>
            <pc:sldMk cId="387085904" sldId="289"/>
            <ac:cxnSpMk id="71" creationId="{1902062F-7F47-41E5-8574-2D1492D58ED3}"/>
          </ac:cxnSpMkLst>
        </pc:cxnChg>
        <pc:cxnChg chg="add del">
          <ac:chgData name="Paulmanuel stephen" userId="S::paulmanuel.stephen@bellevuecollege.edu::e2be83dd-c6e8-4db8-856c-b4c856769dfa" providerId="AD" clId="Web-{5A97844D-68EA-16E9-9733-8CE4EE1D27E9}" dt="2025-05-28T00:20:51.807" v="145"/>
          <ac:cxnSpMkLst>
            <pc:docMk/>
            <pc:sldMk cId="387085904" sldId="289"/>
            <ac:cxnSpMk id="73" creationId="{FA92245C-961F-47D5-9691-272D28692D45}"/>
          </ac:cxnSpMkLst>
        </pc:cxn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986727475" sldId="290"/>
        </pc:sldMkLst>
        <pc:spChg chg="mod ord">
          <ac:chgData name="Paulmanuel stephen" userId="S::paulmanuel.stephen@bellevuecollege.edu::e2be83dd-c6e8-4db8-856c-b4c856769dfa" providerId="AD" clId="Web-{5A97844D-68EA-16E9-9733-8CE4EE1D27E9}" dt="2025-05-28T00:20:51.807" v="145"/>
          <ac:spMkLst>
            <pc:docMk/>
            <pc:sldMk cId="986727475" sldId="290"/>
            <ac:spMk id="2" creationId="{AC20B275-5C64-D82D-88A8-90FB914FF5B3}"/>
          </ac:spMkLst>
        </pc:spChg>
        <pc:spChg chg="mod ord">
          <ac:chgData name="Paulmanuel stephen" userId="S::paulmanuel.stephen@bellevuecollege.edu::e2be83dd-c6e8-4db8-856c-b4c856769dfa" providerId="AD" clId="Web-{5A97844D-68EA-16E9-9733-8CE4EE1D27E9}" dt="2025-05-28T00:20:51.807" v="145"/>
          <ac:spMkLst>
            <pc:docMk/>
            <pc:sldMk cId="986727475" sldId="290"/>
            <ac:spMk id="3" creationId="{0E5E9064-11D7-C885-9462-CA1D39B5193F}"/>
          </ac:spMkLst>
        </pc:spChg>
        <pc:spChg chg="add del">
          <ac:chgData name="Paulmanuel stephen" userId="S::paulmanuel.stephen@bellevuecollege.edu::e2be83dd-c6e8-4db8-856c-b4c856769dfa" providerId="AD" clId="Web-{5A97844D-68EA-16E9-9733-8CE4EE1D27E9}" dt="2025-05-28T00:20:51.807" v="145"/>
          <ac:spMkLst>
            <pc:docMk/>
            <pc:sldMk cId="986727475" sldId="290"/>
            <ac:spMk id="63" creationId="{5A0118C5-4F8D-4CF4-BADD-53FEACC6C42A}"/>
          </ac:spMkLst>
        </pc:spChg>
        <pc:grpChg chg="add del">
          <ac:chgData name="Paulmanuel stephen" userId="S::paulmanuel.stephen@bellevuecollege.edu::e2be83dd-c6e8-4db8-856c-b4c856769dfa" providerId="AD" clId="Web-{5A97844D-68EA-16E9-9733-8CE4EE1D27E9}" dt="2025-05-28T00:20:51.807" v="145"/>
          <ac:grpSpMkLst>
            <pc:docMk/>
            <pc:sldMk cId="986727475" sldId="290"/>
            <ac:grpSpMk id="64" creationId="{B894EFA8-F425-4D19-A94B-445388B31E20}"/>
          </ac:grpSpMkLst>
        </pc:grpChg>
        <pc:grpChg chg="add del">
          <ac:chgData name="Paulmanuel stephen" userId="S::paulmanuel.stephen@bellevuecollege.edu::e2be83dd-c6e8-4db8-856c-b4c856769dfa" providerId="AD" clId="Web-{5A97844D-68EA-16E9-9733-8CE4EE1D27E9}" dt="2025-05-28T00:20:51.807" v="145"/>
          <ac:grpSpMkLst>
            <pc:docMk/>
            <pc:sldMk cId="986727475" sldId="290"/>
            <ac:grpSpMk id="65" creationId="{582A903B-6B78-4F0A-B7C9-3D80499020B8}"/>
          </ac:grpSpMkLst>
        </pc:grp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035983255" sldId="291"/>
        </pc:sldMkLst>
        <pc:spChg chg="mod ord">
          <ac:chgData name="Paulmanuel stephen" userId="S::paulmanuel.stephen@bellevuecollege.edu::e2be83dd-c6e8-4db8-856c-b4c856769dfa" providerId="AD" clId="Web-{5A97844D-68EA-16E9-9733-8CE4EE1D27E9}" dt="2025-05-28T00:20:51.807" v="145"/>
          <ac:spMkLst>
            <pc:docMk/>
            <pc:sldMk cId="1035983255" sldId="291"/>
            <ac:spMk id="2" creationId="{08E30FDB-57A9-CB19-F9D6-0300F66DCDC0}"/>
          </ac:spMkLst>
        </pc:spChg>
        <pc:spChg chg="add del">
          <ac:chgData name="Paulmanuel stephen" userId="S::paulmanuel.stephen@bellevuecollege.edu::e2be83dd-c6e8-4db8-856c-b4c856769dfa" providerId="AD" clId="Web-{5A97844D-68EA-16E9-9733-8CE4EE1D27E9}" dt="2025-05-28T00:20:51.807" v="145"/>
          <ac:spMkLst>
            <pc:docMk/>
            <pc:sldMk cId="1035983255" sldId="291"/>
            <ac:spMk id="9" creationId="{0C541B88-1AE9-40C3-AFD5-967787C1979F}"/>
          </ac:spMkLst>
        </pc:spChg>
        <pc:spChg chg="add del">
          <ac:chgData name="Paulmanuel stephen" userId="S::paulmanuel.stephen@bellevuecollege.edu::e2be83dd-c6e8-4db8-856c-b4c856769dfa" providerId="AD" clId="Web-{5A97844D-68EA-16E9-9733-8CE4EE1D27E9}" dt="2025-05-28T00:20:51.807" v="145"/>
          <ac:spMkLst>
            <pc:docMk/>
            <pc:sldMk cId="1035983255" sldId="291"/>
            <ac:spMk id="11" creationId="{E5F17139-31EE-46AC-B04F-DBBD852DD6CB}"/>
          </ac:spMkLst>
        </pc:spChg>
        <pc:spChg chg="add del">
          <ac:chgData name="Paulmanuel stephen" userId="S::paulmanuel.stephen@bellevuecollege.edu::e2be83dd-c6e8-4db8-856c-b4c856769dfa" providerId="AD" clId="Web-{5A97844D-68EA-16E9-9733-8CE4EE1D27E9}" dt="2025-05-28T00:20:51.807" v="145"/>
          <ac:spMkLst>
            <pc:docMk/>
            <pc:sldMk cId="1035983255" sldId="291"/>
            <ac:spMk id="17" creationId="{89D16701-DA76-4F72-BB63-E2C3FFBDFE0F}"/>
          </ac:spMkLst>
        </pc:spChg>
        <pc:spChg chg="add del">
          <ac:chgData name="Paulmanuel stephen" userId="S::paulmanuel.stephen@bellevuecollege.edu::e2be83dd-c6e8-4db8-856c-b4c856769dfa" providerId="AD" clId="Web-{5A97844D-68EA-16E9-9733-8CE4EE1D27E9}" dt="2025-05-28T00:20:51.807" v="145"/>
          <ac:spMkLst>
            <pc:docMk/>
            <pc:sldMk cId="1035983255" sldId="291"/>
            <ac:spMk id="19" creationId="{1CC28BE1-9DC6-43FE-9582-39F091098D77}"/>
          </ac:spMkLst>
        </pc:spChg>
        <pc:grpChg chg="add del">
          <ac:chgData name="Paulmanuel stephen" userId="S::paulmanuel.stephen@bellevuecollege.edu::e2be83dd-c6e8-4db8-856c-b4c856769dfa" providerId="AD" clId="Web-{5A97844D-68EA-16E9-9733-8CE4EE1D27E9}" dt="2025-05-28T00:20:51.807" v="145"/>
          <ac:grpSpMkLst>
            <pc:docMk/>
            <pc:sldMk cId="1035983255" sldId="291"/>
            <ac:grpSpMk id="13" creationId="{7CF625D3-71A3-4F30-A096-8EF334E959D0}"/>
          </ac:grpSpMkLst>
        </pc:grpChg>
        <pc:grpChg chg="add del">
          <ac:chgData name="Paulmanuel stephen" userId="S::paulmanuel.stephen@bellevuecollege.edu::e2be83dd-c6e8-4db8-856c-b4c856769dfa" providerId="AD" clId="Web-{5A97844D-68EA-16E9-9733-8CE4EE1D27E9}" dt="2025-05-28T00:20:51.807" v="145"/>
          <ac:grpSpMkLst>
            <pc:docMk/>
            <pc:sldMk cId="1035983255" sldId="291"/>
            <ac:grpSpMk id="21" creationId="{AF9AF3F3-CE0C-4125-BDD7-346487FA0B40}"/>
          </ac:grpSpMkLst>
        </pc:grpChg>
        <pc:graphicFrameChg chg="mod ord">
          <ac:chgData name="Paulmanuel stephen" userId="S::paulmanuel.stephen@bellevuecollege.edu::e2be83dd-c6e8-4db8-856c-b4c856769dfa" providerId="AD" clId="Web-{5A97844D-68EA-16E9-9733-8CE4EE1D27E9}" dt="2025-05-28T00:20:51.807" v="145"/>
          <ac:graphicFrameMkLst>
            <pc:docMk/>
            <pc:sldMk cId="1035983255" sldId="291"/>
            <ac:graphicFrameMk id="5" creationId="{620D0CF5-5B27-658C-BB3C-2BB7D0A74048}"/>
          </ac:graphicFrameMkLst>
        </pc:graphicFrame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1572740908" sldId="292"/>
        </pc:sldMkLst>
        <pc:spChg chg="mod ord">
          <ac:chgData name="Paulmanuel stephen" userId="S::paulmanuel.stephen@bellevuecollege.edu::e2be83dd-c6e8-4db8-856c-b4c856769dfa" providerId="AD" clId="Web-{5A97844D-68EA-16E9-9733-8CE4EE1D27E9}" dt="2025-05-28T00:20:51.807" v="145"/>
          <ac:spMkLst>
            <pc:docMk/>
            <pc:sldMk cId="1572740908" sldId="292"/>
            <ac:spMk id="2" creationId="{D50AC5D7-545E-6E28-23D8-E0348AA5C2B1}"/>
          </ac:spMkLst>
        </pc:spChg>
        <pc:spChg chg="mod ord">
          <ac:chgData name="Paulmanuel stephen" userId="S::paulmanuel.stephen@bellevuecollege.edu::e2be83dd-c6e8-4db8-856c-b4c856769dfa" providerId="AD" clId="Web-{5A97844D-68EA-16E9-9733-8CE4EE1D27E9}" dt="2025-05-28T00:20:51.807" v="145"/>
          <ac:spMkLst>
            <pc:docMk/>
            <pc:sldMk cId="1572740908" sldId="292"/>
            <ac:spMk id="22" creationId="{99BC0CE0-0D50-D640-802E-B6DC9BF3AC52}"/>
          </ac:spMkLst>
        </pc:spChg>
        <pc:spChg chg="add del">
          <ac:chgData name="Paulmanuel stephen" userId="S::paulmanuel.stephen@bellevuecollege.edu::e2be83dd-c6e8-4db8-856c-b4c856769dfa" providerId="AD" clId="Web-{5A97844D-68EA-16E9-9733-8CE4EE1D27E9}" dt="2025-05-28T00:20:51.807" v="145"/>
          <ac:spMkLst>
            <pc:docMk/>
            <pc:sldMk cId="1572740908" sldId="292"/>
            <ac:spMk id="29" creationId="{5A0118C5-4F8D-4CF4-BADD-53FEACC6C42A}"/>
          </ac:spMkLst>
        </pc:spChg>
        <pc:spChg chg="add del">
          <ac:chgData name="Paulmanuel stephen" userId="S::paulmanuel.stephen@bellevuecollege.edu::e2be83dd-c6e8-4db8-856c-b4c856769dfa" providerId="AD" clId="Web-{5A97844D-68EA-16E9-9733-8CE4EE1D27E9}" dt="2025-05-28T00:20:51.807" v="145"/>
          <ac:spMkLst>
            <pc:docMk/>
            <pc:sldMk cId="1572740908" sldId="292"/>
            <ac:spMk id="35" creationId="{CAEBFCD5-5356-4326-8D39-8235A46CD7B2}"/>
          </ac:spMkLst>
        </pc:spChg>
        <pc:grpChg chg="add del">
          <ac:chgData name="Paulmanuel stephen" userId="S::paulmanuel.stephen@bellevuecollege.edu::e2be83dd-c6e8-4db8-856c-b4c856769dfa" providerId="AD" clId="Web-{5A97844D-68EA-16E9-9733-8CE4EE1D27E9}" dt="2025-05-28T00:20:51.807" v="145"/>
          <ac:grpSpMkLst>
            <pc:docMk/>
            <pc:sldMk cId="1572740908" sldId="292"/>
            <ac:grpSpMk id="31" creationId="{134CC3FF-7AA4-46F4-8B24-2F9383D86DBD}"/>
          </ac:grpSpMkLst>
        </pc:grpChg>
        <pc:grpChg chg="add del">
          <ac:chgData name="Paulmanuel stephen" userId="S::paulmanuel.stephen@bellevuecollege.edu::e2be83dd-c6e8-4db8-856c-b4c856769dfa" providerId="AD" clId="Web-{5A97844D-68EA-16E9-9733-8CE4EE1D27E9}" dt="2025-05-28T00:20:51.807" v="145"/>
          <ac:grpSpMkLst>
            <pc:docMk/>
            <pc:sldMk cId="1572740908" sldId="292"/>
            <ac:grpSpMk id="37" creationId="{5F2AA49C-5AC0-41C7-BFAF-74B8D8293C8F}"/>
          </ac:grpSpMkLst>
        </pc:grpChg>
        <pc:grpChg chg="add del">
          <ac:chgData name="Paulmanuel stephen" userId="S::paulmanuel.stephen@bellevuecollege.edu::e2be83dd-c6e8-4db8-856c-b4c856769dfa" providerId="AD" clId="Web-{5A97844D-68EA-16E9-9733-8CE4EE1D27E9}" dt="2025-05-28T00:20:51.807" v="145"/>
          <ac:grpSpMkLst>
            <pc:docMk/>
            <pc:sldMk cId="1572740908" sldId="292"/>
            <ac:grpSpMk id="52" creationId="{BB32367D-C4F2-49D5-A586-298C7CA821B0}"/>
          </ac:grpSpMkLst>
        </pc:grpChg>
      </pc:sldChg>
      <pc:sldChg chg="addSp delSp modSp mod modClrScheme delDesignElem chgLayout">
        <pc:chgData name="Paulmanuel stephen" userId="S::paulmanuel.stephen@bellevuecollege.edu::e2be83dd-c6e8-4db8-856c-b4c856769dfa" providerId="AD" clId="Web-{5A97844D-68EA-16E9-9733-8CE4EE1D27E9}" dt="2025-05-28T00:20:51.807" v="145"/>
        <pc:sldMkLst>
          <pc:docMk/>
          <pc:sldMk cId="3338118938" sldId="293"/>
        </pc:sldMkLst>
        <pc:spChg chg="mod ord">
          <ac:chgData name="Paulmanuel stephen" userId="S::paulmanuel.stephen@bellevuecollege.edu::e2be83dd-c6e8-4db8-856c-b4c856769dfa" providerId="AD" clId="Web-{5A97844D-68EA-16E9-9733-8CE4EE1D27E9}" dt="2025-05-28T00:20:51.807" v="145"/>
          <ac:spMkLst>
            <pc:docMk/>
            <pc:sldMk cId="3338118938" sldId="293"/>
            <ac:spMk id="2" creationId="{821E005F-0F70-56E4-E240-2676BF4BF2C2}"/>
          </ac:spMkLst>
        </pc:spChg>
        <pc:spChg chg="add del">
          <ac:chgData name="Paulmanuel stephen" userId="S::paulmanuel.stephen@bellevuecollege.edu::e2be83dd-c6e8-4db8-856c-b4c856769dfa" providerId="AD" clId="Web-{5A97844D-68EA-16E9-9733-8CE4EE1D27E9}" dt="2025-05-28T00:20:51.807" v="145"/>
          <ac:spMkLst>
            <pc:docMk/>
            <pc:sldMk cId="3338118938" sldId="293"/>
            <ac:spMk id="47" creationId="{73AD41DB-DF9F-49BC-85AE-6AB1840AD517}"/>
          </ac:spMkLst>
        </pc:spChg>
        <pc:grpChg chg="add del">
          <ac:chgData name="Paulmanuel stephen" userId="S::paulmanuel.stephen@bellevuecollege.edu::e2be83dd-c6e8-4db8-856c-b4c856769dfa" providerId="AD" clId="Web-{5A97844D-68EA-16E9-9733-8CE4EE1D27E9}" dt="2025-05-28T00:20:51.807" v="145"/>
          <ac:grpSpMkLst>
            <pc:docMk/>
            <pc:sldMk cId="3338118938" sldId="293"/>
            <ac:grpSpMk id="49" creationId="{A4AE1828-51FD-4AD7-BCF6-9AF5C696CE5D}"/>
          </ac:grpSpMkLst>
        </pc:grpChg>
        <pc:picChg chg="mod ord">
          <ac:chgData name="Paulmanuel stephen" userId="S::paulmanuel.stephen@bellevuecollege.edu::e2be83dd-c6e8-4db8-856c-b4c856769dfa" providerId="AD" clId="Web-{5A97844D-68EA-16E9-9733-8CE4EE1D27E9}" dt="2025-05-28T00:20:51.807" v="145"/>
          <ac:picMkLst>
            <pc:docMk/>
            <pc:sldMk cId="3338118938" sldId="293"/>
            <ac:picMk id="4" creationId="{63F595F9-1717-1C2F-76BB-C2BFEC5C0BF4}"/>
          </ac:picMkLst>
        </pc:picChg>
      </pc:sldChg>
      <pc:sldChg chg="addSp delSp modSp mod modClrScheme chgLayout">
        <pc:chgData name="Paulmanuel stephen" userId="S::paulmanuel.stephen@bellevuecollege.edu::e2be83dd-c6e8-4db8-856c-b4c856769dfa" providerId="AD" clId="Web-{5A97844D-68EA-16E9-9733-8CE4EE1D27E9}" dt="2025-05-28T00:23:03.628" v="167" actId="1076"/>
        <pc:sldMkLst>
          <pc:docMk/>
          <pc:sldMk cId="1032108638" sldId="294"/>
        </pc:sldMkLst>
        <pc:spChg chg="mod ord">
          <ac:chgData name="Paulmanuel stephen" userId="S::paulmanuel.stephen@bellevuecollege.edu::e2be83dd-c6e8-4db8-856c-b4c856769dfa" providerId="AD" clId="Web-{5A97844D-68EA-16E9-9733-8CE4EE1D27E9}" dt="2025-05-28T00:20:51.807" v="145"/>
          <ac:spMkLst>
            <pc:docMk/>
            <pc:sldMk cId="1032108638" sldId="294"/>
            <ac:spMk id="2" creationId="{F5E4FB57-4A26-57DA-2C87-DA837B7F85EC}"/>
          </ac:spMkLst>
        </pc:spChg>
        <pc:spChg chg="del mod">
          <ac:chgData name="Paulmanuel stephen" userId="S::paulmanuel.stephen@bellevuecollege.edu::e2be83dd-c6e8-4db8-856c-b4c856769dfa" providerId="AD" clId="Web-{5A97844D-68EA-16E9-9733-8CE4EE1D27E9}" dt="2025-05-28T00:10:06.137" v="14"/>
          <ac:spMkLst>
            <pc:docMk/>
            <pc:sldMk cId="1032108638" sldId="294"/>
            <ac:spMk id="3" creationId="{7245A17B-B30E-5209-7AC2-56158F74F5B8}"/>
          </ac:spMkLst>
        </pc:spChg>
        <pc:spChg chg="mod">
          <ac:chgData name="Paulmanuel stephen" userId="S::paulmanuel.stephen@bellevuecollege.edu::e2be83dd-c6e8-4db8-856c-b4c856769dfa" providerId="AD" clId="Web-{5A97844D-68EA-16E9-9733-8CE4EE1D27E9}" dt="2025-05-28T00:22:10.341" v="155" actId="14100"/>
          <ac:spMkLst>
            <pc:docMk/>
            <pc:sldMk cId="1032108638" sldId="294"/>
            <ac:spMk id="4" creationId="{B71AD516-FAA4-0132-ED10-295BB9DD3809}"/>
          </ac:spMkLst>
        </pc:spChg>
        <pc:spChg chg="add del mod">
          <ac:chgData name="Paulmanuel stephen" userId="S::paulmanuel.stephen@bellevuecollege.edu::e2be83dd-c6e8-4db8-856c-b4c856769dfa" providerId="AD" clId="Web-{5A97844D-68EA-16E9-9733-8CE4EE1D27E9}" dt="2025-05-28T00:10:07.840" v="15"/>
          <ac:spMkLst>
            <pc:docMk/>
            <pc:sldMk cId="1032108638" sldId="294"/>
            <ac:spMk id="6" creationId="{B4DF1D49-5683-CC8C-73D6-B24165129867}"/>
          </ac:spMkLst>
        </pc:spChg>
        <pc:spChg chg="add mod">
          <ac:chgData name="Paulmanuel stephen" userId="S::paulmanuel.stephen@bellevuecollege.edu::e2be83dd-c6e8-4db8-856c-b4c856769dfa" providerId="AD" clId="Web-{5A97844D-68EA-16E9-9733-8CE4EE1D27E9}" dt="2025-05-28T00:22:16.060" v="157" actId="14100"/>
          <ac:spMkLst>
            <pc:docMk/>
            <pc:sldMk cId="1032108638" sldId="294"/>
            <ac:spMk id="7" creationId="{835FFD4A-DCEF-3844-4A4E-9772277C5730}"/>
          </ac:spMkLst>
        </pc:spChg>
        <pc:spChg chg="add mod">
          <ac:chgData name="Paulmanuel stephen" userId="S::paulmanuel.stephen@bellevuecollege.edu::e2be83dd-c6e8-4db8-856c-b4c856769dfa" providerId="AD" clId="Web-{5A97844D-68EA-16E9-9733-8CE4EE1D27E9}" dt="2025-05-28T00:22:28.373" v="161" actId="14100"/>
          <ac:spMkLst>
            <pc:docMk/>
            <pc:sldMk cId="1032108638" sldId="294"/>
            <ac:spMk id="8" creationId="{01F6A730-40D4-FA4C-4E0D-B6F0A8E61945}"/>
          </ac:spMkLst>
        </pc:spChg>
        <pc:spChg chg="add mod">
          <ac:chgData name="Paulmanuel stephen" userId="S::paulmanuel.stephen@bellevuecollege.edu::e2be83dd-c6e8-4db8-856c-b4c856769dfa" providerId="AD" clId="Web-{5A97844D-68EA-16E9-9733-8CE4EE1D27E9}" dt="2025-05-28T00:22:40.424" v="164" actId="14100"/>
          <ac:spMkLst>
            <pc:docMk/>
            <pc:sldMk cId="1032108638" sldId="294"/>
            <ac:spMk id="9" creationId="{3C78C4A7-52E2-B6B8-3AD3-AD2FDD84556D}"/>
          </ac:spMkLst>
        </pc:spChg>
        <pc:spChg chg="add mod">
          <ac:chgData name="Paulmanuel stephen" userId="S::paulmanuel.stephen@bellevuecollege.edu::e2be83dd-c6e8-4db8-856c-b4c856769dfa" providerId="AD" clId="Web-{5A97844D-68EA-16E9-9733-8CE4EE1D27E9}" dt="2025-05-28T00:22:07.482" v="153" actId="1076"/>
          <ac:spMkLst>
            <pc:docMk/>
            <pc:sldMk cId="1032108638" sldId="294"/>
            <ac:spMk id="10" creationId="{A30AA180-50F6-F36F-D0DE-1D09A653F3BE}"/>
          </ac:spMkLst>
        </pc:spChg>
        <pc:spChg chg="add mod">
          <ac:chgData name="Paulmanuel stephen" userId="S::paulmanuel.stephen@bellevuecollege.edu::e2be83dd-c6e8-4db8-856c-b4c856769dfa" providerId="AD" clId="Web-{5A97844D-68EA-16E9-9733-8CE4EE1D27E9}" dt="2025-05-28T00:22:13.123" v="156" actId="1076"/>
          <ac:spMkLst>
            <pc:docMk/>
            <pc:sldMk cId="1032108638" sldId="294"/>
            <ac:spMk id="11" creationId="{3F29902C-756D-9AC6-608F-6980E9DA45F3}"/>
          </ac:spMkLst>
        </pc:spChg>
        <pc:spChg chg="add mod">
          <ac:chgData name="Paulmanuel stephen" userId="S::paulmanuel.stephen@bellevuecollege.edu::e2be83dd-c6e8-4db8-856c-b4c856769dfa" providerId="AD" clId="Web-{5A97844D-68EA-16E9-9733-8CE4EE1D27E9}" dt="2025-05-28T00:22:21.123" v="158" actId="1076"/>
          <ac:spMkLst>
            <pc:docMk/>
            <pc:sldMk cId="1032108638" sldId="294"/>
            <ac:spMk id="12" creationId="{3CEBB64C-881A-E0EE-AC21-217620BDF755}"/>
          </ac:spMkLst>
        </pc:spChg>
        <pc:spChg chg="add mod">
          <ac:chgData name="Paulmanuel stephen" userId="S::paulmanuel.stephen@bellevuecollege.edu::e2be83dd-c6e8-4db8-856c-b4c856769dfa" providerId="AD" clId="Web-{5A97844D-68EA-16E9-9733-8CE4EE1D27E9}" dt="2025-05-28T00:22:32.752" v="162" actId="1076"/>
          <ac:spMkLst>
            <pc:docMk/>
            <pc:sldMk cId="1032108638" sldId="294"/>
            <ac:spMk id="13" creationId="{B4C0D395-A4CD-23F8-DDC3-C08C4FE52F34}"/>
          </ac:spMkLst>
        </pc:spChg>
        <pc:spChg chg="add mod">
          <ac:chgData name="Paulmanuel stephen" userId="S::paulmanuel.stephen@bellevuecollege.edu::e2be83dd-c6e8-4db8-856c-b4c856769dfa" providerId="AD" clId="Web-{5A97844D-68EA-16E9-9733-8CE4EE1D27E9}" dt="2025-05-28T00:23:03.628" v="167" actId="1076"/>
          <ac:spMkLst>
            <pc:docMk/>
            <pc:sldMk cId="1032108638" sldId="294"/>
            <ac:spMk id="14" creationId="{39800E24-4476-C65E-CA5A-B82F4D443E35}"/>
          </ac:spMkLst>
        </pc:spChg>
        <pc:spChg chg="add del mod">
          <ac:chgData name="Paulmanuel stephen" userId="S::paulmanuel.stephen@bellevuecollege.edu::e2be83dd-c6e8-4db8-856c-b4c856769dfa" providerId="AD" clId="Web-{5A97844D-68EA-16E9-9733-8CE4EE1D27E9}" dt="2025-05-28T00:21:44.044" v="152"/>
          <ac:spMkLst>
            <pc:docMk/>
            <pc:sldMk cId="1032108638" sldId="294"/>
            <ac:spMk id="15" creationId="{A717F617-CD67-3719-9BA1-42FEA17EB083}"/>
          </ac:spMkLst>
        </pc:spChg>
      </pc:sldChg>
      <pc:sldChg chg="modSp add replId">
        <pc:chgData name="Paulmanuel stephen" userId="S::paulmanuel.stephen@bellevuecollege.edu::e2be83dd-c6e8-4db8-856c-b4c856769dfa" providerId="AD" clId="Web-{5A97844D-68EA-16E9-9733-8CE4EE1D27E9}" dt="2025-05-28T00:34:00.841" v="286" actId="20577"/>
        <pc:sldMkLst>
          <pc:docMk/>
          <pc:sldMk cId="3797776351" sldId="295"/>
        </pc:sldMkLst>
        <pc:spChg chg="mod">
          <ac:chgData name="Paulmanuel stephen" userId="S::paulmanuel.stephen@bellevuecollege.edu::e2be83dd-c6e8-4db8-856c-b4c856769dfa" providerId="AD" clId="Web-{5A97844D-68EA-16E9-9733-8CE4EE1D27E9}" dt="2025-05-28T00:34:00.841" v="286" actId="20577"/>
          <ac:spMkLst>
            <pc:docMk/>
            <pc:sldMk cId="3797776351" sldId="295"/>
            <ac:spMk id="2" creationId="{6284A859-9D13-4B3C-430E-F30CCB26E8DE}"/>
          </ac:spMkLst>
        </pc:spChg>
      </pc:sldChg>
      <pc:sldMasterChg chg="add del addSldLayout delSldLayout">
        <pc:chgData name="Paulmanuel stephen" userId="S::paulmanuel.stephen@bellevuecollege.edu::e2be83dd-c6e8-4db8-856c-b4c856769dfa" providerId="AD" clId="Web-{5A97844D-68EA-16E9-9733-8CE4EE1D27E9}" dt="2025-05-28T00:20:51.807" v="145"/>
        <pc:sldMasterMkLst>
          <pc:docMk/>
          <pc:sldMasterMk cId="2209977519" sldId="2147483648"/>
        </pc:sldMasterMkLst>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3168075583" sldId="2147483649"/>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2614314258" sldId="2147483650"/>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960648375" sldId="2147483651"/>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2782244947" sldId="2147483652"/>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990158736" sldId="2147483653"/>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727027711" sldId="2147483654"/>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1212999818" sldId="2147483655"/>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1840726560" sldId="2147483656"/>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3889236939" sldId="2147483657"/>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2910927964" sldId="2147483658"/>
          </pc:sldLayoutMkLst>
        </pc:sldLayoutChg>
        <pc:sldLayoutChg chg="add del">
          <pc:chgData name="Paulmanuel stephen" userId="S::paulmanuel.stephen@bellevuecollege.edu::e2be83dd-c6e8-4db8-856c-b4c856769dfa" providerId="AD" clId="Web-{5A97844D-68EA-16E9-9733-8CE4EE1D27E9}" dt="2025-05-28T00:20:51.807" v="145"/>
          <pc:sldLayoutMkLst>
            <pc:docMk/>
            <pc:sldMasterMk cId="2209977519" sldId="2147483648"/>
            <pc:sldLayoutMk cId="3612223792" sldId="2147483659"/>
          </pc:sldLayoutMkLst>
        </pc:sldLayoutChg>
      </pc:sldMasterChg>
      <pc:sldMasterChg chg="add del addSldLayout delSldLayout modSldLayout">
        <pc:chgData name="Paulmanuel stephen" userId="S::paulmanuel.stephen@bellevuecollege.edu::e2be83dd-c6e8-4db8-856c-b4c856769dfa" providerId="AD" clId="Web-{5A97844D-68EA-16E9-9733-8CE4EE1D27E9}" dt="2025-05-28T00:20:51.807" v="145"/>
        <pc:sldMasterMkLst>
          <pc:docMk/>
          <pc:sldMasterMk cId="4250783386" sldId="2147483660"/>
        </pc:sldMasterMkLst>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3040133545" sldId="2147483661"/>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224659930" sldId="2147483662"/>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198337059" sldId="2147483663"/>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1344795434" sldId="2147483664"/>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2947548148" sldId="2147483665"/>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191638082" sldId="2147483666"/>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1917349714" sldId="2147483667"/>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2375427117" sldId="2147483668"/>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2761943610" sldId="2147483669"/>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3194572668" sldId="2147483670"/>
          </pc:sldLayoutMkLst>
        </pc:sldLayoutChg>
        <pc:sldLayoutChg chg="add del mod replId">
          <pc:chgData name="Paulmanuel stephen" userId="S::paulmanuel.stephen@bellevuecollege.edu::e2be83dd-c6e8-4db8-856c-b4c856769dfa" providerId="AD" clId="Web-{5A97844D-68EA-16E9-9733-8CE4EE1D27E9}" dt="2025-05-28T00:20:51.807" v="145"/>
          <pc:sldLayoutMkLst>
            <pc:docMk/>
            <pc:sldMasterMk cId="4250783386" sldId="2147483660"/>
            <pc:sldLayoutMk cId="2788819717" sldId="2147483671"/>
          </pc:sldLayoutMkLst>
        </pc:sldLayoutChg>
      </pc:sldMasterChg>
    </pc:docChg>
  </pc:docChgLst>
  <pc:docChgLst>
    <pc:chgData name="Mahmoud Faisal" userId="S::mahmoud.faisal@bellevuecollege.edu::1392d176-184f-416c-9ca1-be5d46560b72" providerId="AD" clId="Web-{2BB5156A-4A17-7BD5-EFD5-FB6FE57EA61F}"/>
    <pc:docChg chg="modSld">
      <pc:chgData name="Mahmoud Faisal" userId="S::mahmoud.faisal@bellevuecollege.edu::1392d176-184f-416c-9ca1-be5d46560b72" providerId="AD" clId="Web-{2BB5156A-4A17-7BD5-EFD5-FB6FE57EA61F}" dt="2025-05-31T06:21:43.863" v="387"/>
      <pc:docMkLst>
        <pc:docMk/>
      </pc:docMkLst>
      <pc:sldChg chg="modNotes">
        <pc:chgData name="Mahmoud Faisal" userId="S::mahmoud.faisal@bellevuecollege.edu::1392d176-184f-416c-9ca1-be5d46560b72" providerId="AD" clId="Web-{2BB5156A-4A17-7BD5-EFD5-FB6FE57EA61F}" dt="2025-05-31T06:20:29.814" v="384"/>
        <pc:sldMkLst>
          <pc:docMk/>
          <pc:sldMk cId="0" sldId="260"/>
        </pc:sldMkLst>
      </pc:sldChg>
      <pc:sldChg chg="modNotes">
        <pc:chgData name="Mahmoud Faisal" userId="S::mahmoud.faisal@bellevuecollege.edu::1392d176-184f-416c-9ca1-be5d46560b72" providerId="AD" clId="Web-{2BB5156A-4A17-7BD5-EFD5-FB6FE57EA61F}" dt="2025-05-31T05:52:58.199" v="339"/>
        <pc:sldMkLst>
          <pc:docMk/>
          <pc:sldMk cId="0" sldId="262"/>
        </pc:sldMkLst>
      </pc:sldChg>
      <pc:sldChg chg="modNotes">
        <pc:chgData name="Mahmoud Faisal" userId="S::mahmoud.faisal@bellevuecollege.edu::1392d176-184f-416c-9ca1-be5d46560b72" providerId="AD" clId="Web-{2BB5156A-4A17-7BD5-EFD5-FB6FE57EA61F}" dt="2025-05-31T06:01:59.357" v="374"/>
        <pc:sldMkLst>
          <pc:docMk/>
          <pc:sldMk cId="33439628" sldId="268"/>
        </pc:sldMkLst>
      </pc:sldChg>
      <pc:sldChg chg="modNotes">
        <pc:chgData name="Mahmoud Faisal" userId="S::mahmoud.faisal@bellevuecollege.edu::1392d176-184f-416c-9ca1-be5d46560b72" providerId="AD" clId="Web-{2BB5156A-4A17-7BD5-EFD5-FB6FE57EA61F}" dt="2025-05-31T06:21:40.941" v="386"/>
        <pc:sldMkLst>
          <pc:docMk/>
          <pc:sldMk cId="562160266" sldId="271"/>
        </pc:sldMkLst>
      </pc:sldChg>
      <pc:sldChg chg="modNotes">
        <pc:chgData name="Mahmoud Faisal" userId="S::mahmoud.faisal@bellevuecollege.edu::1392d176-184f-416c-9ca1-be5d46560b72" providerId="AD" clId="Web-{2BB5156A-4A17-7BD5-EFD5-FB6FE57EA61F}" dt="2025-05-31T06:21:43.863" v="387"/>
        <pc:sldMkLst>
          <pc:docMk/>
          <pc:sldMk cId="3480724645" sldId="272"/>
        </pc:sldMkLst>
      </pc:sldChg>
      <pc:sldChg chg="modNotes">
        <pc:chgData name="Mahmoud Faisal" userId="S::mahmoud.faisal@bellevuecollege.edu::1392d176-184f-416c-9ca1-be5d46560b72" providerId="AD" clId="Web-{2BB5156A-4A17-7BD5-EFD5-FB6FE57EA61F}" dt="2025-05-31T05:43:50.276" v="292"/>
        <pc:sldMkLst>
          <pc:docMk/>
          <pc:sldMk cId="1035983255" sldId="291"/>
        </pc:sldMkLst>
      </pc:sldChg>
    </pc:docChg>
  </pc:docChgLst>
  <pc:docChgLst>
    <pc:chgData name="Paulmanuel stephen" userId="S::paulmanuel.stephen@bellevuecollege.edu::e2be83dd-c6e8-4db8-856c-b4c856769dfa" providerId="AD" clId="Web-{C3AD2AA0-3196-0603-B754-DCF15A0ACE67}"/>
    <pc:docChg chg="addSld delSld modSld sldOrd">
      <pc:chgData name="Paulmanuel stephen" userId="S::paulmanuel.stephen@bellevuecollege.edu::e2be83dd-c6e8-4db8-856c-b4c856769dfa" providerId="AD" clId="Web-{C3AD2AA0-3196-0603-B754-DCF15A0ACE67}" dt="2025-06-05T05:58:59.795" v="349" actId="20577"/>
      <pc:docMkLst>
        <pc:docMk/>
      </pc:docMkLst>
      <pc:sldChg chg="del">
        <pc:chgData name="Paulmanuel stephen" userId="S::paulmanuel.stephen@bellevuecollege.edu::e2be83dd-c6e8-4db8-856c-b4c856769dfa" providerId="AD" clId="Web-{C3AD2AA0-3196-0603-B754-DCF15A0ACE67}" dt="2025-06-05T03:40:21.506" v="231"/>
        <pc:sldMkLst>
          <pc:docMk/>
          <pc:sldMk cId="0" sldId="259"/>
        </pc:sldMkLst>
      </pc:sldChg>
      <pc:sldChg chg="modSp">
        <pc:chgData name="Paulmanuel stephen" userId="S::paulmanuel.stephen@bellevuecollege.edu::e2be83dd-c6e8-4db8-856c-b4c856769dfa" providerId="AD" clId="Web-{C3AD2AA0-3196-0603-B754-DCF15A0ACE67}" dt="2025-06-05T05:58:59.795" v="349" actId="20577"/>
        <pc:sldMkLst>
          <pc:docMk/>
          <pc:sldMk cId="0" sldId="265"/>
        </pc:sldMkLst>
        <pc:spChg chg="mod">
          <ac:chgData name="Paulmanuel stephen" userId="S::paulmanuel.stephen@bellevuecollege.edu::e2be83dd-c6e8-4db8-856c-b4c856769dfa" providerId="AD" clId="Web-{C3AD2AA0-3196-0603-B754-DCF15A0ACE67}" dt="2025-06-05T05:58:59.795" v="349" actId="20577"/>
          <ac:spMkLst>
            <pc:docMk/>
            <pc:sldMk cId="0" sldId="265"/>
            <ac:spMk id="3" creationId="{00000000-0000-0000-0000-000000000000}"/>
          </ac:spMkLst>
        </pc:spChg>
      </pc:sldChg>
      <pc:sldChg chg="addSp delSp modSp">
        <pc:chgData name="Paulmanuel stephen" userId="S::paulmanuel.stephen@bellevuecollege.edu::e2be83dd-c6e8-4db8-856c-b4c856769dfa" providerId="AD" clId="Web-{C3AD2AA0-3196-0603-B754-DCF15A0ACE67}" dt="2025-06-05T04:26:12.590" v="343" actId="20577"/>
        <pc:sldMkLst>
          <pc:docMk/>
          <pc:sldMk cId="1812234924" sldId="286"/>
        </pc:sldMkLst>
        <pc:spChg chg="mod">
          <ac:chgData name="Paulmanuel stephen" userId="S::paulmanuel.stephen@bellevuecollege.edu::e2be83dd-c6e8-4db8-856c-b4c856769dfa" providerId="AD" clId="Web-{C3AD2AA0-3196-0603-B754-DCF15A0ACE67}" dt="2025-06-05T04:26:12.590" v="343" actId="20577"/>
          <ac:spMkLst>
            <pc:docMk/>
            <pc:sldMk cId="1812234924" sldId="286"/>
            <ac:spMk id="3" creationId="{3DECDB15-0259-4BC7-3114-F8F5F1F824F4}"/>
          </ac:spMkLst>
        </pc:spChg>
        <pc:picChg chg="add del mod">
          <ac:chgData name="Paulmanuel stephen" userId="S::paulmanuel.stephen@bellevuecollege.edu::e2be83dd-c6e8-4db8-856c-b4c856769dfa" providerId="AD" clId="Web-{C3AD2AA0-3196-0603-B754-DCF15A0ACE67}" dt="2025-06-05T03:52:35.960" v="287"/>
          <ac:picMkLst>
            <pc:docMk/>
            <pc:sldMk cId="1812234924" sldId="286"/>
            <ac:picMk id="2" creationId="{59D35C05-F6FF-9D23-0F1D-38C0854EA27A}"/>
          </ac:picMkLst>
        </pc:picChg>
        <pc:picChg chg="add del mod modCrop">
          <ac:chgData name="Paulmanuel stephen" userId="S::paulmanuel.stephen@bellevuecollege.edu::e2be83dd-c6e8-4db8-856c-b4c856769dfa" providerId="AD" clId="Web-{C3AD2AA0-3196-0603-B754-DCF15A0ACE67}" dt="2025-06-05T03:52:37.429" v="288"/>
          <ac:picMkLst>
            <pc:docMk/>
            <pc:sldMk cId="1812234924" sldId="286"/>
            <ac:picMk id="4" creationId="{1109A5D9-0318-82E8-7E3C-3AFA5105401D}"/>
          </ac:picMkLst>
        </pc:picChg>
        <pc:picChg chg="add del mod">
          <ac:chgData name="Paulmanuel stephen" userId="S::paulmanuel.stephen@bellevuecollege.edu::e2be83dd-c6e8-4db8-856c-b4c856769dfa" providerId="AD" clId="Web-{C3AD2AA0-3196-0603-B754-DCF15A0ACE67}" dt="2025-06-05T03:52:38.820" v="289"/>
          <ac:picMkLst>
            <pc:docMk/>
            <pc:sldMk cId="1812234924" sldId="286"/>
            <ac:picMk id="5" creationId="{3BA35722-BB3B-C776-3465-1E38C8A80E63}"/>
          </ac:picMkLst>
        </pc:picChg>
      </pc:sldChg>
      <pc:sldChg chg="addSp modSp">
        <pc:chgData name="Paulmanuel stephen" userId="S::paulmanuel.stephen@bellevuecollege.edu::e2be83dd-c6e8-4db8-856c-b4c856769dfa" providerId="AD" clId="Web-{C3AD2AA0-3196-0603-B754-DCF15A0ACE67}" dt="2025-06-05T03:53:10.962" v="292" actId="20577"/>
        <pc:sldMkLst>
          <pc:docMk/>
          <pc:sldMk cId="699347434" sldId="288"/>
        </pc:sldMkLst>
        <pc:spChg chg="mod">
          <ac:chgData name="Paulmanuel stephen" userId="S::paulmanuel.stephen@bellevuecollege.edu::e2be83dd-c6e8-4db8-856c-b4c856769dfa" providerId="AD" clId="Web-{C3AD2AA0-3196-0603-B754-DCF15A0ACE67}" dt="2025-06-05T03:53:10.962" v="292" actId="20577"/>
          <ac:spMkLst>
            <pc:docMk/>
            <pc:sldMk cId="699347434" sldId="288"/>
            <ac:spMk id="3" creationId="{6769F19E-5B9B-A354-80BE-B636E3906052}"/>
          </ac:spMkLst>
        </pc:spChg>
        <pc:spChg chg="add mod">
          <ac:chgData name="Paulmanuel stephen" userId="S::paulmanuel.stephen@bellevuecollege.edu::e2be83dd-c6e8-4db8-856c-b4c856769dfa" providerId="AD" clId="Web-{C3AD2AA0-3196-0603-B754-DCF15A0ACE67}" dt="2025-06-05T03:33:46.036" v="195"/>
          <ac:spMkLst>
            <pc:docMk/>
            <pc:sldMk cId="699347434" sldId="288"/>
            <ac:spMk id="6" creationId="{42777A6E-8A3A-6799-723C-B78601603A9C}"/>
          </ac:spMkLst>
        </pc:spChg>
        <pc:spChg chg="add mod">
          <ac:chgData name="Paulmanuel stephen" userId="S::paulmanuel.stephen@bellevuecollege.edu::e2be83dd-c6e8-4db8-856c-b4c856769dfa" providerId="AD" clId="Web-{C3AD2AA0-3196-0603-B754-DCF15A0ACE67}" dt="2025-06-05T03:33:49.224" v="196"/>
          <ac:spMkLst>
            <pc:docMk/>
            <pc:sldMk cId="699347434" sldId="288"/>
            <ac:spMk id="8" creationId="{2CFBC591-FEA6-63CB-3AE5-08AF743FE150}"/>
          </ac:spMkLst>
        </pc:spChg>
        <pc:picChg chg="add mod">
          <ac:chgData name="Paulmanuel stephen" userId="S::paulmanuel.stephen@bellevuecollege.edu::e2be83dd-c6e8-4db8-856c-b4c856769dfa" providerId="AD" clId="Web-{C3AD2AA0-3196-0603-B754-DCF15A0ACE67}" dt="2025-06-05T03:30:38.865" v="163" actId="1076"/>
          <ac:picMkLst>
            <pc:docMk/>
            <pc:sldMk cId="699347434" sldId="288"/>
            <ac:picMk id="4" creationId="{BAA77274-E6C0-3E44-1F54-1FF0E021DB17}"/>
          </ac:picMkLst>
        </pc:picChg>
        <pc:picChg chg="add mod">
          <ac:chgData name="Paulmanuel stephen" userId="S::paulmanuel.stephen@bellevuecollege.edu::e2be83dd-c6e8-4db8-856c-b4c856769dfa" providerId="AD" clId="Web-{C3AD2AA0-3196-0603-B754-DCF15A0ACE67}" dt="2025-06-05T03:31:47.889" v="182" actId="1076"/>
          <ac:picMkLst>
            <pc:docMk/>
            <pc:sldMk cId="699347434" sldId="288"/>
            <ac:picMk id="7" creationId="{9F2F9C84-FEC0-89DF-1E6C-053811565476}"/>
          </ac:picMkLst>
        </pc:picChg>
        <pc:picChg chg="add mod">
          <ac:chgData name="Paulmanuel stephen" userId="S::paulmanuel.stephen@bellevuecollege.edu::e2be83dd-c6e8-4db8-856c-b4c856769dfa" providerId="AD" clId="Web-{C3AD2AA0-3196-0603-B754-DCF15A0ACE67}" dt="2025-06-05T03:33:34.503" v="194" actId="1076"/>
          <ac:picMkLst>
            <pc:docMk/>
            <pc:sldMk cId="699347434" sldId="288"/>
            <ac:picMk id="9" creationId="{559FE9B9-5666-1F69-B67A-14CE2BF31F38}"/>
          </ac:picMkLst>
        </pc:picChg>
        <pc:picChg chg="mod">
          <ac:chgData name="Paulmanuel stephen" userId="S::paulmanuel.stephen@bellevuecollege.edu::e2be83dd-c6e8-4db8-856c-b4c856769dfa" providerId="AD" clId="Web-{C3AD2AA0-3196-0603-B754-DCF15A0ACE67}" dt="2025-06-05T03:35:55.557" v="227" actId="14100"/>
          <ac:picMkLst>
            <pc:docMk/>
            <pc:sldMk cId="699347434" sldId="288"/>
            <ac:picMk id="19" creationId="{97E8AA9A-9B1E-2AFB-D58F-E4C0AFEC1BD5}"/>
          </ac:picMkLst>
        </pc:picChg>
      </pc:sldChg>
      <pc:sldChg chg="add del">
        <pc:chgData name="Paulmanuel stephen" userId="S::paulmanuel.stephen@bellevuecollege.edu::e2be83dd-c6e8-4db8-856c-b4c856769dfa" providerId="AD" clId="Web-{C3AD2AA0-3196-0603-B754-DCF15A0ACE67}" dt="2025-06-05T03:24:30.194" v="110"/>
        <pc:sldMkLst>
          <pc:docMk/>
          <pc:sldMk cId="986727475" sldId="290"/>
        </pc:sldMkLst>
      </pc:sldChg>
      <pc:sldChg chg="modSp">
        <pc:chgData name="Paulmanuel stephen" userId="S::paulmanuel.stephen@bellevuecollege.edu::e2be83dd-c6e8-4db8-856c-b4c856769dfa" providerId="AD" clId="Web-{C3AD2AA0-3196-0603-B754-DCF15A0ACE67}" dt="2025-06-05T04:24:49.071" v="323" actId="1076"/>
        <pc:sldMkLst>
          <pc:docMk/>
          <pc:sldMk cId="1572740908" sldId="292"/>
        </pc:sldMkLst>
        <pc:spChg chg="mod">
          <ac:chgData name="Paulmanuel stephen" userId="S::paulmanuel.stephen@bellevuecollege.edu::e2be83dd-c6e8-4db8-856c-b4c856769dfa" providerId="AD" clId="Web-{C3AD2AA0-3196-0603-B754-DCF15A0ACE67}" dt="2025-06-05T04:24:49.071" v="323" actId="1076"/>
          <ac:spMkLst>
            <pc:docMk/>
            <pc:sldMk cId="1572740908" sldId="292"/>
            <ac:spMk id="718" creationId="{3F2D175C-66ED-F01A-C665-0183CA35CB09}"/>
          </ac:spMkLst>
        </pc:spChg>
      </pc:sldChg>
      <pc:sldChg chg="modSp">
        <pc:chgData name="Paulmanuel stephen" userId="S::paulmanuel.stephen@bellevuecollege.edu::e2be83dd-c6e8-4db8-856c-b4c856769dfa" providerId="AD" clId="Web-{C3AD2AA0-3196-0603-B754-DCF15A0ACE67}" dt="2025-06-05T04:25:37.120" v="341" actId="20577"/>
        <pc:sldMkLst>
          <pc:docMk/>
          <pc:sldMk cId="1032108638" sldId="294"/>
        </pc:sldMkLst>
        <pc:spChg chg="mod">
          <ac:chgData name="Paulmanuel stephen" userId="S::paulmanuel.stephen@bellevuecollege.edu::e2be83dd-c6e8-4db8-856c-b4c856769dfa" providerId="AD" clId="Web-{C3AD2AA0-3196-0603-B754-DCF15A0ACE67}" dt="2025-06-05T04:25:37.120" v="341" actId="20577"/>
          <ac:spMkLst>
            <pc:docMk/>
            <pc:sldMk cId="1032108638" sldId="294"/>
            <ac:spMk id="14" creationId="{39800E24-4476-C65E-CA5A-B82F4D443E35}"/>
          </ac:spMkLst>
        </pc:spChg>
      </pc:sldChg>
      <pc:sldChg chg="ord">
        <pc:chgData name="Paulmanuel stephen" userId="S::paulmanuel.stephen@bellevuecollege.edu::e2be83dd-c6e8-4db8-856c-b4c856769dfa" providerId="AD" clId="Web-{C3AD2AA0-3196-0603-B754-DCF15A0ACE67}" dt="2025-06-05T04:26:58.654" v="344"/>
        <pc:sldMkLst>
          <pc:docMk/>
          <pc:sldMk cId="2035748190" sldId="306"/>
        </pc:sldMkLst>
      </pc:sldChg>
      <pc:sldChg chg="addSp delSp modSp new mod setBg">
        <pc:chgData name="Paulmanuel stephen" userId="S::paulmanuel.stephen@bellevuecollege.edu::e2be83dd-c6e8-4db8-856c-b4c856769dfa" providerId="AD" clId="Web-{C3AD2AA0-3196-0603-B754-DCF15A0ACE67}" dt="2025-06-05T05:58:36.702" v="346" actId="20577"/>
        <pc:sldMkLst>
          <pc:docMk/>
          <pc:sldMk cId="1304522401" sldId="307"/>
        </pc:sldMkLst>
        <pc:spChg chg="mod">
          <ac:chgData name="Paulmanuel stephen" userId="S::paulmanuel.stephen@bellevuecollege.edu::e2be83dd-c6e8-4db8-856c-b4c856769dfa" providerId="AD" clId="Web-{C3AD2AA0-3196-0603-B754-DCF15A0ACE67}" dt="2025-06-04T20:54:13.942" v="54" actId="1076"/>
          <ac:spMkLst>
            <pc:docMk/>
            <pc:sldMk cId="1304522401" sldId="307"/>
            <ac:spMk id="2" creationId="{1CFF319B-9D06-3F48-63F0-5E1E5AC6E4C3}"/>
          </ac:spMkLst>
        </pc:spChg>
        <pc:spChg chg="del">
          <ac:chgData name="Paulmanuel stephen" userId="S::paulmanuel.stephen@bellevuecollege.edu::e2be83dd-c6e8-4db8-856c-b4c856769dfa" providerId="AD" clId="Web-{C3AD2AA0-3196-0603-B754-DCF15A0ACE67}" dt="2025-06-04T20:49:40.860" v="1"/>
          <ac:spMkLst>
            <pc:docMk/>
            <pc:sldMk cId="1304522401" sldId="307"/>
            <ac:spMk id="3" creationId="{C496F6A8-C08E-C484-EEC3-CD4DACA2FD49}"/>
          </ac:spMkLst>
        </pc:spChg>
        <pc:spChg chg="add mod ord">
          <ac:chgData name="Paulmanuel stephen" userId="S::paulmanuel.stephen@bellevuecollege.edu::e2be83dd-c6e8-4db8-856c-b4c856769dfa" providerId="AD" clId="Web-{C3AD2AA0-3196-0603-B754-DCF15A0ACE67}" dt="2025-06-05T05:58:36.702" v="346" actId="20577"/>
          <ac:spMkLst>
            <pc:docMk/>
            <pc:sldMk cId="1304522401" sldId="307"/>
            <ac:spMk id="6" creationId="{8CC55A4A-1784-FA72-3C50-774435A31557}"/>
          </ac:spMkLst>
        </pc:spChg>
        <pc:spChg chg="add del">
          <ac:chgData name="Paulmanuel stephen" userId="S::paulmanuel.stephen@bellevuecollege.edu::e2be83dd-c6e8-4db8-856c-b4c856769dfa" providerId="AD" clId="Web-{C3AD2AA0-3196-0603-B754-DCF15A0ACE67}" dt="2025-06-04T20:54:07.567" v="52"/>
          <ac:spMkLst>
            <pc:docMk/>
            <pc:sldMk cId="1304522401" sldId="307"/>
            <ac:spMk id="8" creationId="{C4879EFC-8E62-4E00-973C-C45EE9EC676D}"/>
          </ac:spMkLst>
        </pc:spChg>
        <pc:spChg chg="add del">
          <ac:chgData name="Paulmanuel stephen" userId="S::paulmanuel.stephen@bellevuecollege.edu::e2be83dd-c6e8-4db8-856c-b4c856769dfa" providerId="AD" clId="Web-{C3AD2AA0-3196-0603-B754-DCF15A0ACE67}" dt="2025-06-04T20:54:07.567" v="52"/>
          <ac:spMkLst>
            <pc:docMk/>
            <pc:sldMk cId="1304522401" sldId="307"/>
            <ac:spMk id="9" creationId="{D6A9C53F-5F90-40A5-8C85-5412D39C8C68}"/>
          </ac:spMkLst>
        </pc:spChg>
        <pc:spChg chg="add del">
          <ac:chgData name="Paulmanuel stephen" userId="S::paulmanuel.stephen@bellevuecollege.edu::e2be83dd-c6e8-4db8-856c-b4c856769dfa" providerId="AD" clId="Web-{C3AD2AA0-3196-0603-B754-DCF15A0ACE67}" dt="2025-06-04T20:53:47.207" v="48"/>
          <ac:spMkLst>
            <pc:docMk/>
            <pc:sldMk cId="1304522401" sldId="307"/>
            <ac:spMk id="11" creationId="{FB33DC6A-1F1C-4A06-834E-CFF88F1C0BB9}"/>
          </ac:spMkLst>
        </pc:spChg>
        <pc:spChg chg="add del">
          <ac:chgData name="Paulmanuel stephen" userId="S::paulmanuel.stephen@bellevuecollege.edu::e2be83dd-c6e8-4db8-856c-b4c856769dfa" providerId="AD" clId="Web-{C3AD2AA0-3196-0603-B754-DCF15A0ACE67}" dt="2025-06-04T20:53:47.207" v="48"/>
          <ac:spMkLst>
            <pc:docMk/>
            <pc:sldMk cId="1304522401" sldId="307"/>
            <ac:spMk id="13" creationId="{0FE1D5CF-87B8-4A8A-AD3C-01D06A60769B}"/>
          </ac:spMkLst>
        </pc:spChg>
        <pc:spChg chg="add del">
          <ac:chgData name="Paulmanuel stephen" userId="S::paulmanuel.stephen@bellevuecollege.edu::e2be83dd-c6e8-4db8-856c-b4c856769dfa" providerId="AD" clId="Web-{C3AD2AA0-3196-0603-B754-DCF15A0ACE67}" dt="2025-06-04T20:53:47.207" v="48"/>
          <ac:spMkLst>
            <pc:docMk/>
            <pc:sldMk cId="1304522401" sldId="307"/>
            <ac:spMk id="15" creationId="{60926200-45C2-41E9-839F-31CD5FE4CD59}"/>
          </ac:spMkLst>
        </pc:spChg>
        <pc:spChg chg="add del">
          <ac:chgData name="Paulmanuel stephen" userId="S::paulmanuel.stephen@bellevuecollege.edu::e2be83dd-c6e8-4db8-856c-b4c856769dfa" providerId="AD" clId="Web-{C3AD2AA0-3196-0603-B754-DCF15A0ACE67}" dt="2025-06-04T20:53:47.207" v="48"/>
          <ac:spMkLst>
            <pc:docMk/>
            <pc:sldMk cId="1304522401" sldId="307"/>
            <ac:spMk id="17" creationId="{AF2F604E-43BE-4DC3-B983-E071523364F8}"/>
          </ac:spMkLst>
        </pc:spChg>
        <pc:spChg chg="add del">
          <ac:chgData name="Paulmanuel stephen" userId="S::paulmanuel.stephen@bellevuecollege.edu::e2be83dd-c6e8-4db8-856c-b4c856769dfa" providerId="AD" clId="Web-{C3AD2AA0-3196-0603-B754-DCF15A0ACE67}" dt="2025-06-04T20:53:47.207" v="48"/>
          <ac:spMkLst>
            <pc:docMk/>
            <pc:sldMk cId="1304522401" sldId="307"/>
            <ac:spMk id="19" creationId="{08C9B587-E65E-4B52-B37C-ABEBB6E87928}"/>
          </ac:spMkLst>
        </pc:spChg>
        <pc:picChg chg="add mod">
          <ac:chgData name="Paulmanuel stephen" userId="S::paulmanuel.stephen@bellevuecollege.edu::e2be83dd-c6e8-4db8-856c-b4c856769dfa" providerId="AD" clId="Web-{C3AD2AA0-3196-0603-B754-DCF15A0ACE67}" dt="2025-06-04T20:54:21.802" v="57" actId="14100"/>
          <ac:picMkLst>
            <pc:docMk/>
            <pc:sldMk cId="1304522401" sldId="307"/>
            <ac:picMk id="4" creationId="{135A8E7C-3C6C-1412-2C9C-FE5141D5F7D7}"/>
          </ac:picMkLst>
        </pc:picChg>
        <pc:picChg chg="add mod">
          <ac:chgData name="Paulmanuel stephen" userId="S::paulmanuel.stephen@bellevuecollege.edu::e2be83dd-c6e8-4db8-856c-b4c856769dfa" providerId="AD" clId="Web-{C3AD2AA0-3196-0603-B754-DCF15A0ACE67}" dt="2025-06-04T20:54:28.645" v="60" actId="1076"/>
          <ac:picMkLst>
            <pc:docMk/>
            <pc:sldMk cId="1304522401" sldId="307"/>
            <ac:picMk id="5" creationId="{099F2B91-51F0-60C3-B111-373F7DA8730E}"/>
          </ac:picMkLst>
        </pc:picChg>
      </pc:sldChg>
    </pc:docChg>
  </pc:docChgLst>
  <pc:docChgLst>
    <pc:chgData name="Mahmoud Faisal" userId="S::mahmoud.faisal@bellevuecollege.edu::1392d176-184f-416c-9ca1-be5d46560b72" providerId="AD" clId="Web-{9EC537AB-5301-8890-8523-6DB3F6C8F58D}"/>
    <pc:docChg chg="addSld delSld modSld sldOrd">
      <pc:chgData name="Mahmoud Faisal" userId="S::mahmoud.faisal@bellevuecollege.edu::1392d176-184f-416c-9ca1-be5d46560b72" providerId="AD" clId="Web-{9EC537AB-5301-8890-8523-6DB3F6C8F58D}" dt="2025-05-21T05:12:19.864" v="225"/>
      <pc:docMkLst>
        <pc:docMk/>
      </pc:docMkLst>
      <pc:sldChg chg="modSp">
        <pc:chgData name="Mahmoud Faisal" userId="S::mahmoud.faisal@bellevuecollege.edu::1392d176-184f-416c-9ca1-be5d46560b72" providerId="AD" clId="Web-{9EC537AB-5301-8890-8523-6DB3F6C8F58D}" dt="2025-05-21T04:21:36.670" v="24" actId="20577"/>
        <pc:sldMkLst>
          <pc:docMk/>
          <pc:sldMk cId="0" sldId="256"/>
        </pc:sldMkLst>
      </pc:sldChg>
      <pc:sldChg chg="addSp delSp modSp del mod setBg">
        <pc:chgData name="Mahmoud Faisal" userId="S::mahmoud.faisal@bellevuecollege.edu::1392d176-184f-416c-9ca1-be5d46560b72" providerId="AD" clId="Web-{9EC537AB-5301-8890-8523-6DB3F6C8F58D}" dt="2025-05-21T04:24:21.984" v="41"/>
        <pc:sldMkLst>
          <pc:docMk/>
          <pc:sldMk cId="0" sldId="258"/>
        </pc:sldMkLst>
      </pc:sldChg>
      <pc:sldChg chg="addSp delSp modSp mod setBg">
        <pc:chgData name="Mahmoud Faisal" userId="S::mahmoud.faisal@bellevuecollege.edu::1392d176-184f-416c-9ca1-be5d46560b72" providerId="AD" clId="Web-{9EC537AB-5301-8890-8523-6DB3F6C8F58D}" dt="2025-05-21T04:21:09.294" v="21"/>
        <pc:sldMkLst>
          <pc:docMk/>
          <pc:sldMk cId="0" sldId="259"/>
        </pc:sldMkLst>
        <pc:spChg chg="mod">
          <ac:chgData name="Mahmoud Faisal" userId="S::mahmoud.faisal@bellevuecollege.edu::1392d176-184f-416c-9ca1-be5d46560b72" providerId="AD" clId="Web-{9EC537AB-5301-8890-8523-6DB3F6C8F58D}" dt="2025-05-21T04:21:09.294" v="21"/>
          <ac:spMkLst>
            <pc:docMk/>
            <pc:sldMk cId="0" sldId="259"/>
            <ac:spMk id="2" creationId="{00000000-0000-0000-0000-000000000000}"/>
          </ac:spMkLst>
        </pc:spChg>
        <pc:spChg chg="add">
          <ac:chgData name="Mahmoud Faisal" userId="S::mahmoud.faisal@bellevuecollege.edu::1392d176-184f-416c-9ca1-be5d46560b72" providerId="AD" clId="Web-{9EC537AB-5301-8890-8523-6DB3F6C8F58D}" dt="2025-05-21T04:21:09.294" v="21"/>
          <ac:spMkLst>
            <pc:docMk/>
            <pc:sldMk cId="0" sldId="259"/>
            <ac:spMk id="9" creationId="{A4AC5506-6312-4701-8D3C-40187889A947}"/>
          </ac:spMkLst>
        </pc:spChg>
        <pc:picChg chg="add mod ord">
          <ac:chgData name="Mahmoud Faisal" userId="S::mahmoud.faisal@bellevuecollege.edu::1392d176-184f-416c-9ca1-be5d46560b72" providerId="AD" clId="Web-{9EC537AB-5301-8890-8523-6DB3F6C8F58D}" dt="2025-05-21T04:21:09.294" v="21"/>
          <ac:picMkLst>
            <pc:docMk/>
            <pc:sldMk cId="0" sldId="259"/>
            <ac:picMk id="4" creationId="{8D28B308-9368-D3E3-1D88-EA421FCCC4E4}"/>
          </ac:picMkLst>
        </pc:picChg>
      </pc:sldChg>
      <pc:sldChg chg="addSp delSp modSp mod setBg">
        <pc:chgData name="Mahmoud Faisal" userId="S::mahmoud.faisal@bellevuecollege.edu::1392d176-184f-416c-9ca1-be5d46560b72" providerId="AD" clId="Web-{9EC537AB-5301-8890-8523-6DB3F6C8F58D}" dt="2025-05-21T04:22:26.858" v="32" actId="20577"/>
        <pc:sldMkLst>
          <pc:docMk/>
          <pc:sldMk cId="0" sldId="260"/>
        </pc:sldMkLst>
        <pc:spChg chg="mod">
          <ac:chgData name="Mahmoud Faisal" userId="S::mahmoud.faisal@bellevuecollege.edu::1392d176-184f-416c-9ca1-be5d46560b72" providerId="AD" clId="Web-{9EC537AB-5301-8890-8523-6DB3F6C8F58D}" dt="2025-05-21T04:22:26.858" v="32" actId="20577"/>
          <ac:spMkLst>
            <pc:docMk/>
            <pc:sldMk cId="0" sldId="260"/>
            <ac:spMk id="2" creationId="{00000000-0000-0000-0000-000000000000}"/>
          </ac:spMkLst>
        </pc:spChg>
        <pc:spChg chg="add">
          <ac:chgData name="Mahmoud Faisal" userId="S::mahmoud.faisal@bellevuecollege.edu::1392d176-184f-416c-9ca1-be5d46560b72" providerId="AD" clId="Web-{9EC537AB-5301-8890-8523-6DB3F6C8F58D}" dt="2025-05-21T04:22:24.248" v="30"/>
          <ac:spMkLst>
            <pc:docMk/>
            <pc:sldMk cId="0" sldId="260"/>
            <ac:spMk id="10" creationId="{A4AC5506-6312-4701-8D3C-40187889A947}"/>
          </ac:spMkLst>
        </pc:spChg>
        <pc:picChg chg="add mod ord">
          <ac:chgData name="Mahmoud Faisal" userId="S::mahmoud.faisal@bellevuecollege.edu::1392d176-184f-416c-9ca1-be5d46560b72" providerId="AD" clId="Web-{9EC537AB-5301-8890-8523-6DB3F6C8F58D}" dt="2025-05-21T04:22:24.248" v="30"/>
          <ac:picMkLst>
            <pc:docMk/>
            <pc:sldMk cId="0" sldId="260"/>
            <ac:picMk id="5" creationId="{4051AD72-2670-0474-0205-1EFB1E85DEBA}"/>
          </ac:picMkLst>
        </pc:picChg>
      </pc:sldChg>
      <pc:sldChg chg="del">
        <pc:chgData name="Mahmoud Faisal" userId="S::mahmoud.faisal@bellevuecollege.edu::1392d176-184f-416c-9ca1-be5d46560b72" providerId="AD" clId="Web-{9EC537AB-5301-8890-8523-6DB3F6C8F58D}" dt="2025-05-21T04:23:16.530" v="33"/>
        <pc:sldMkLst>
          <pc:docMk/>
          <pc:sldMk cId="0" sldId="261"/>
        </pc:sldMkLst>
      </pc:sldChg>
      <pc:sldChg chg="addSp delSp modSp mod ord setBg">
        <pc:chgData name="Mahmoud Faisal" userId="S::mahmoud.faisal@bellevuecollege.edu::1392d176-184f-416c-9ca1-be5d46560b72" providerId="AD" clId="Web-{9EC537AB-5301-8890-8523-6DB3F6C8F58D}" dt="2025-05-21T04:23:55.656" v="40"/>
        <pc:sldMkLst>
          <pc:docMk/>
          <pc:sldMk cId="0" sldId="262"/>
        </pc:sldMkLst>
        <pc:spChg chg="mod">
          <ac:chgData name="Mahmoud Faisal" userId="S::mahmoud.faisal@bellevuecollege.edu::1392d176-184f-416c-9ca1-be5d46560b72" providerId="AD" clId="Web-{9EC537AB-5301-8890-8523-6DB3F6C8F58D}" dt="2025-05-21T04:23:37.171" v="39"/>
          <ac:spMkLst>
            <pc:docMk/>
            <pc:sldMk cId="0" sldId="262"/>
            <ac:spMk id="2" creationId="{00000000-0000-0000-0000-000000000000}"/>
          </ac:spMkLst>
        </pc:spChg>
        <pc:spChg chg="add">
          <ac:chgData name="Mahmoud Faisal" userId="S::mahmoud.faisal@bellevuecollege.edu::1392d176-184f-416c-9ca1-be5d46560b72" providerId="AD" clId="Web-{9EC537AB-5301-8890-8523-6DB3F6C8F58D}" dt="2025-05-21T04:23:37.171" v="39"/>
          <ac:spMkLst>
            <pc:docMk/>
            <pc:sldMk cId="0" sldId="262"/>
            <ac:spMk id="9" creationId="{A4AC5506-6312-4701-8D3C-40187889A947}"/>
          </ac:spMkLst>
        </pc:spChg>
      </pc:sldChg>
      <pc:sldChg chg="addSp delSp modSp mod ord setBg">
        <pc:chgData name="Mahmoud Faisal" userId="S::mahmoud.faisal@bellevuecollege.edu::1392d176-184f-416c-9ca1-be5d46560b72" providerId="AD" clId="Web-{9EC537AB-5301-8890-8523-6DB3F6C8F58D}" dt="2025-05-21T05:06:05.203" v="209"/>
        <pc:sldMkLst>
          <pc:docMk/>
          <pc:sldMk cId="0" sldId="263"/>
        </pc:sldMkLst>
      </pc:sldChg>
      <pc:sldChg chg="ord">
        <pc:chgData name="Mahmoud Faisal" userId="S::mahmoud.faisal@bellevuecollege.edu::1392d176-184f-416c-9ca1-be5d46560b72" providerId="AD" clId="Web-{9EC537AB-5301-8890-8523-6DB3F6C8F58D}" dt="2025-05-21T04:57:45.478" v="137"/>
        <pc:sldMkLst>
          <pc:docMk/>
          <pc:sldMk cId="0" sldId="264"/>
        </pc:sldMkLst>
      </pc:sldChg>
      <pc:sldChg chg="addSp delSp modSp new mod setBg">
        <pc:chgData name="Mahmoud Faisal" userId="S::mahmoud.faisal@bellevuecollege.edu::1392d176-184f-416c-9ca1-be5d46560b72" providerId="AD" clId="Web-{9EC537AB-5301-8890-8523-6DB3F6C8F58D}" dt="2025-05-21T04:29:46.629" v="53"/>
        <pc:sldMkLst>
          <pc:docMk/>
          <pc:sldMk cId="33439628" sldId="268"/>
        </pc:sldMkLst>
        <pc:spChg chg="mod">
          <ac:chgData name="Mahmoud Faisal" userId="S::mahmoud.faisal@bellevuecollege.edu::1392d176-184f-416c-9ca1-be5d46560b72" providerId="AD" clId="Web-{9EC537AB-5301-8890-8523-6DB3F6C8F58D}" dt="2025-05-21T04:29:46.629" v="53"/>
          <ac:spMkLst>
            <pc:docMk/>
            <pc:sldMk cId="33439628" sldId="268"/>
            <ac:spMk id="2" creationId="{89B346BE-BB77-F1E5-82FB-AE41681FC2B8}"/>
          </ac:spMkLst>
        </pc:spChg>
        <pc:spChg chg="add">
          <ac:chgData name="Mahmoud Faisal" userId="S::mahmoud.faisal@bellevuecollege.edu::1392d176-184f-416c-9ca1-be5d46560b72" providerId="AD" clId="Web-{9EC537AB-5301-8890-8523-6DB3F6C8F58D}" dt="2025-05-21T04:29:46.629" v="53"/>
          <ac:spMkLst>
            <pc:docMk/>
            <pc:sldMk cId="33439628" sldId="268"/>
            <ac:spMk id="9" creationId="{A4AC5506-6312-4701-8D3C-40187889A947}"/>
          </ac:spMkLst>
        </pc:spChg>
        <pc:picChg chg="add mod ord">
          <ac:chgData name="Mahmoud Faisal" userId="S::mahmoud.faisal@bellevuecollege.edu::1392d176-184f-416c-9ca1-be5d46560b72" providerId="AD" clId="Web-{9EC537AB-5301-8890-8523-6DB3F6C8F58D}" dt="2025-05-21T04:29:46.629" v="53"/>
          <ac:picMkLst>
            <pc:docMk/>
            <pc:sldMk cId="33439628" sldId="268"/>
            <ac:picMk id="4" creationId="{827699E2-D98C-E5EE-F84C-1ADECD3C47E9}"/>
          </ac:picMkLst>
        </pc:picChg>
      </pc:sldChg>
      <pc:sldChg chg="modSp new del">
        <pc:chgData name="Mahmoud Faisal" userId="S::mahmoud.faisal@bellevuecollege.edu::1392d176-184f-416c-9ca1-be5d46560b72" providerId="AD" clId="Web-{9EC537AB-5301-8890-8523-6DB3F6C8F58D}" dt="2025-05-21T04:37:10.681" v="79"/>
        <pc:sldMkLst>
          <pc:docMk/>
          <pc:sldMk cId="3292593597" sldId="269"/>
        </pc:sldMkLst>
      </pc:sldChg>
      <pc:sldChg chg="new del">
        <pc:chgData name="Mahmoud Faisal" userId="S::mahmoud.faisal@bellevuecollege.edu::1392d176-184f-416c-9ca1-be5d46560b72" providerId="AD" clId="Web-{9EC537AB-5301-8890-8523-6DB3F6C8F58D}" dt="2025-05-21T04:37:08.213" v="78"/>
        <pc:sldMkLst>
          <pc:docMk/>
          <pc:sldMk cId="2431504330" sldId="270"/>
        </pc:sldMkLst>
      </pc:sldChg>
      <pc:sldChg chg="addSp delSp modSp add replId">
        <pc:chgData name="Mahmoud Faisal" userId="S::mahmoud.faisal@bellevuecollege.edu::1392d176-184f-416c-9ca1-be5d46560b72" providerId="AD" clId="Web-{9EC537AB-5301-8890-8523-6DB3F6C8F58D}" dt="2025-05-21T04:37:01.744" v="77"/>
        <pc:sldMkLst>
          <pc:docMk/>
          <pc:sldMk cId="562160266" sldId="271"/>
        </pc:sldMkLst>
        <pc:spChg chg="mod">
          <ac:chgData name="Mahmoud Faisal" userId="S::mahmoud.faisal@bellevuecollege.edu::1392d176-184f-416c-9ca1-be5d46560b72" providerId="AD" clId="Web-{9EC537AB-5301-8890-8523-6DB3F6C8F58D}" dt="2025-05-21T04:37:01.744" v="77"/>
          <ac:spMkLst>
            <pc:docMk/>
            <pc:sldMk cId="562160266" sldId="271"/>
            <ac:spMk id="2" creationId="{35737603-EA15-7406-D5F7-BE61E95AD2F1}"/>
          </ac:spMkLst>
        </pc:spChg>
        <pc:spChg chg="add">
          <ac:chgData name="Mahmoud Faisal" userId="S::mahmoud.faisal@bellevuecollege.edu::1392d176-184f-416c-9ca1-be5d46560b72" providerId="AD" clId="Web-{9EC537AB-5301-8890-8523-6DB3F6C8F58D}" dt="2025-05-21T04:37:01.744" v="77"/>
          <ac:spMkLst>
            <pc:docMk/>
            <pc:sldMk cId="562160266" sldId="271"/>
            <ac:spMk id="15" creationId="{A4AC5506-6312-4701-8D3C-40187889A947}"/>
          </ac:spMkLst>
        </pc:spChg>
        <pc:picChg chg="add mod ord">
          <ac:chgData name="Mahmoud Faisal" userId="S::mahmoud.faisal@bellevuecollege.edu::1392d176-184f-416c-9ca1-be5d46560b72" providerId="AD" clId="Web-{9EC537AB-5301-8890-8523-6DB3F6C8F58D}" dt="2025-05-21T04:37:01.744" v="77"/>
          <ac:picMkLst>
            <pc:docMk/>
            <pc:sldMk cId="562160266" sldId="271"/>
            <ac:picMk id="6" creationId="{36837A29-2057-E104-4913-05C2F3AFB378}"/>
          </ac:picMkLst>
        </pc:picChg>
      </pc:sldChg>
      <pc:sldChg chg="addSp delSp modSp add replId">
        <pc:chgData name="Mahmoud Faisal" userId="S::mahmoud.faisal@bellevuecollege.edu::1392d176-184f-416c-9ca1-be5d46560b72" providerId="AD" clId="Web-{9EC537AB-5301-8890-8523-6DB3F6C8F58D}" dt="2025-05-21T04:37:51.791" v="85"/>
        <pc:sldMkLst>
          <pc:docMk/>
          <pc:sldMk cId="3480724645" sldId="272"/>
        </pc:sldMkLst>
        <pc:spChg chg="mod">
          <ac:chgData name="Mahmoud Faisal" userId="S::mahmoud.faisal@bellevuecollege.edu::1392d176-184f-416c-9ca1-be5d46560b72" providerId="AD" clId="Web-{9EC537AB-5301-8890-8523-6DB3F6C8F58D}" dt="2025-05-21T04:37:51.791" v="85"/>
          <ac:spMkLst>
            <pc:docMk/>
            <pc:sldMk cId="3480724645" sldId="272"/>
            <ac:spMk id="2" creationId="{57CE6A36-DCA1-9B55-82E8-0AB93C46CE29}"/>
          </ac:spMkLst>
        </pc:spChg>
        <pc:spChg chg="add">
          <ac:chgData name="Mahmoud Faisal" userId="S::mahmoud.faisal@bellevuecollege.edu::1392d176-184f-416c-9ca1-be5d46560b72" providerId="AD" clId="Web-{9EC537AB-5301-8890-8523-6DB3F6C8F58D}" dt="2025-05-21T04:37:51.791" v="85"/>
          <ac:spMkLst>
            <pc:docMk/>
            <pc:sldMk cId="3480724645" sldId="272"/>
            <ac:spMk id="20" creationId="{A4AC5506-6312-4701-8D3C-40187889A947}"/>
          </ac:spMkLst>
        </pc:spChg>
        <pc:picChg chg="add mod ord">
          <ac:chgData name="Mahmoud Faisal" userId="S::mahmoud.faisal@bellevuecollege.edu::1392d176-184f-416c-9ca1-be5d46560b72" providerId="AD" clId="Web-{9EC537AB-5301-8890-8523-6DB3F6C8F58D}" dt="2025-05-21T04:37:51.791" v="85"/>
          <ac:picMkLst>
            <pc:docMk/>
            <pc:sldMk cId="3480724645" sldId="272"/>
            <ac:picMk id="5" creationId="{AE8A83FB-3F9F-679D-E1EB-548E38A793BB}"/>
          </ac:picMkLst>
        </pc:picChg>
      </pc:sldChg>
      <pc:sldChg chg="addSp delSp modSp add ord replId">
        <pc:chgData name="Mahmoud Faisal" userId="S::mahmoud.faisal@bellevuecollege.edu::1392d176-184f-416c-9ca1-be5d46560b72" providerId="AD" clId="Web-{9EC537AB-5301-8890-8523-6DB3F6C8F58D}" dt="2025-05-21T04:57:42.306" v="136"/>
        <pc:sldMkLst>
          <pc:docMk/>
          <pc:sldMk cId="1287292461" sldId="273"/>
        </pc:sldMkLst>
        <pc:spChg chg="mod">
          <ac:chgData name="Mahmoud Faisal" userId="S::mahmoud.faisal@bellevuecollege.edu::1392d176-184f-416c-9ca1-be5d46560b72" providerId="AD" clId="Web-{9EC537AB-5301-8890-8523-6DB3F6C8F58D}" dt="2025-05-21T04:57:04.009" v="110"/>
          <ac:spMkLst>
            <pc:docMk/>
            <pc:sldMk cId="1287292461" sldId="273"/>
            <ac:spMk id="2" creationId="{138C5297-5F76-1893-C3B5-0A63B105F7CD}"/>
          </ac:spMkLst>
        </pc:spChg>
        <pc:spChg chg="add">
          <ac:chgData name="Mahmoud Faisal" userId="S::mahmoud.faisal@bellevuecollege.edu::1392d176-184f-416c-9ca1-be5d46560b72" providerId="AD" clId="Web-{9EC537AB-5301-8890-8523-6DB3F6C8F58D}" dt="2025-05-21T04:57:04.009" v="110"/>
          <ac:spMkLst>
            <pc:docMk/>
            <pc:sldMk cId="1287292461" sldId="273"/>
            <ac:spMk id="25" creationId="{A4AC5506-6312-4701-8D3C-40187889A947}"/>
          </ac:spMkLst>
        </pc:spChg>
        <pc:picChg chg="add mod ord">
          <ac:chgData name="Mahmoud Faisal" userId="S::mahmoud.faisal@bellevuecollege.edu::1392d176-184f-416c-9ca1-be5d46560b72" providerId="AD" clId="Web-{9EC537AB-5301-8890-8523-6DB3F6C8F58D}" dt="2025-05-21T04:57:04.009" v="110"/>
          <ac:picMkLst>
            <pc:docMk/>
            <pc:sldMk cId="1287292461" sldId="273"/>
            <ac:picMk id="6" creationId="{79A6D23B-BFBF-9331-638E-490B5A97628A}"/>
          </ac:picMkLst>
        </pc:picChg>
      </pc:sldChg>
      <pc:sldChg chg="add del replId">
        <pc:chgData name="Mahmoud Faisal" userId="S::mahmoud.faisal@bellevuecollege.edu::1392d176-184f-416c-9ca1-be5d46560b72" providerId="AD" clId="Web-{9EC537AB-5301-8890-8523-6DB3F6C8F58D}" dt="2025-05-21T04:56:38.993" v="100"/>
        <pc:sldMkLst>
          <pc:docMk/>
          <pc:sldMk cId="2603021028" sldId="273"/>
        </pc:sldMkLst>
      </pc:sldChg>
      <pc:sldChg chg="addSp delSp modSp add replId">
        <pc:chgData name="Mahmoud Faisal" userId="S::mahmoud.faisal@bellevuecollege.edu::1392d176-184f-416c-9ca1-be5d46560b72" providerId="AD" clId="Web-{9EC537AB-5301-8890-8523-6DB3F6C8F58D}" dt="2025-05-21T05:04:10.889" v="167"/>
        <pc:sldMkLst>
          <pc:docMk/>
          <pc:sldMk cId="1203726985" sldId="274"/>
        </pc:sldMkLst>
        <pc:spChg chg="mod">
          <ac:chgData name="Mahmoud Faisal" userId="S::mahmoud.faisal@bellevuecollege.edu::1392d176-184f-416c-9ca1-be5d46560b72" providerId="AD" clId="Web-{9EC537AB-5301-8890-8523-6DB3F6C8F58D}" dt="2025-05-21T05:04:10.889" v="167"/>
          <ac:spMkLst>
            <pc:docMk/>
            <pc:sldMk cId="1203726985" sldId="274"/>
            <ac:spMk id="2" creationId="{A60EFDF1-B315-590A-AAB1-D3F6201ED558}"/>
          </ac:spMkLst>
        </pc:spChg>
        <pc:spChg chg="add">
          <ac:chgData name="Mahmoud Faisal" userId="S::mahmoud.faisal@bellevuecollege.edu::1392d176-184f-416c-9ca1-be5d46560b72" providerId="AD" clId="Web-{9EC537AB-5301-8890-8523-6DB3F6C8F58D}" dt="2025-05-21T05:04:10.889" v="167"/>
          <ac:spMkLst>
            <pc:docMk/>
            <pc:sldMk cId="1203726985" sldId="274"/>
            <ac:spMk id="35" creationId="{A4AC5506-6312-4701-8D3C-40187889A947}"/>
          </ac:spMkLst>
        </pc:spChg>
        <pc:picChg chg="add mod ord">
          <ac:chgData name="Mahmoud Faisal" userId="S::mahmoud.faisal@bellevuecollege.edu::1392d176-184f-416c-9ca1-be5d46560b72" providerId="AD" clId="Web-{9EC537AB-5301-8890-8523-6DB3F6C8F58D}" dt="2025-05-21T05:04:10.889" v="167"/>
          <ac:picMkLst>
            <pc:docMk/>
            <pc:sldMk cId="1203726985" sldId="274"/>
            <ac:picMk id="9" creationId="{E6CB757D-F5A7-B287-71CC-435F1525E7EF}"/>
          </ac:picMkLst>
        </pc:picChg>
      </pc:sldChg>
      <pc:sldChg chg="add replId">
        <pc:chgData name="Mahmoud Faisal" userId="S::mahmoud.faisal@bellevuecollege.edu::1392d176-184f-416c-9ca1-be5d46560b72" providerId="AD" clId="Web-{9EC537AB-5301-8890-8523-6DB3F6C8F58D}" dt="2025-05-21T05:03:38.389" v="139"/>
        <pc:sldMkLst>
          <pc:docMk/>
          <pc:sldMk cId="1792127157" sldId="275"/>
        </pc:sldMkLst>
      </pc:sldChg>
      <pc:sldChg chg="addSp delSp modSp add replId">
        <pc:chgData name="Mahmoud Faisal" userId="S::mahmoud.faisal@bellevuecollege.edu::1392d176-184f-416c-9ca1-be5d46560b72" providerId="AD" clId="Web-{9EC537AB-5301-8890-8523-6DB3F6C8F58D}" dt="2025-05-21T05:04:42.233" v="193" actId="20577"/>
        <pc:sldMkLst>
          <pc:docMk/>
          <pc:sldMk cId="1922082665" sldId="276"/>
        </pc:sldMkLst>
        <pc:spChg chg="mod">
          <ac:chgData name="Mahmoud Faisal" userId="S::mahmoud.faisal@bellevuecollege.edu::1392d176-184f-416c-9ca1-be5d46560b72" providerId="AD" clId="Web-{9EC537AB-5301-8890-8523-6DB3F6C8F58D}" dt="2025-05-21T05:04:42.233" v="193" actId="20577"/>
          <ac:spMkLst>
            <pc:docMk/>
            <pc:sldMk cId="1922082665" sldId="276"/>
            <ac:spMk id="2" creationId="{C975EAF4-D1F6-6534-E936-2C19A7759A75}"/>
          </ac:spMkLst>
        </pc:spChg>
        <pc:spChg chg="add">
          <ac:chgData name="Mahmoud Faisal" userId="S::mahmoud.faisal@bellevuecollege.edu::1392d176-184f-416c-9ca1-be5d46560b72" providerId="AD" clId="Web-{9EC537AB-5301-8890-8523-6DB3F6C8F58D}" dt="2025-05-21T05:04:22.546" v="170"/>
          <ac:spMkLst>
            <pc:docMk/>
            <pc:sldMk cId="1922082665" sldId="276"/>
            <ac:spMk id="35" creationId="{A4AC5506-6312-4701-8D3C-40187889A947}"/>
          </ac:spMkLst>
        </pc:spChg>
        <pc:picChg chg="add mod ord">
          <ac:chgData name="Mahmoud Faisal" userId="S::mahmoud.faisal@bellevuecollege.edu::1392d176-184f-416c-9ca1-be5d46560b72" providerId="AD" clId="Web-{9EC537AB-5301-8890-8523-6DB3F6C8F58D}" dt="2025-05-21T05:04:22.546" v="170"/>
          <ac:picMkLst>
            <pc:docMk/>
            <pc:sldMk cId="1922082665" sldId="276"/>
            <ac:picMk id="6" creationId="{7675BAC1-E05B-55C2-C407-BBF3DDED3A5B}"/>
          </ac:picMkLst>
        </pc:picChg>
      </pc:sldChg>
      <pc:sldChg chg="add replId">
        <pc:chgData name="Mahmoud Faisal" userId="S::mahmoud.faisal@bellevuecollege.edu::1392d176-184f-416c-9ca1-be5d46560b72" providerId="AD" clId="Web-{9EC537AB-5301-8890-8523-6DB3F6C8F58D}" dt="2025-05-21T05:05:45.609" v="194"/>
        <pc:sldMkLst>
          <pc:docMk/>
          <pc:sldMk cId="4140780818" sldId="277"/>
        </pc:sldMkLst>
      </pc:sldChg>
      <pc:sldChg chg="addSp delSp modSp add replId">
        <pc:chgData name="Mahmoud Faisal" userId="S::mahmoud.faisal@bellevuecollege.edu::1392d176-184f-416c-9ca1-be5d46560b72" providerId="AD" clId="Web-{9EC537AB-5301-8890-8523-6DB3F6C8F58D}" dt="2025-05-21T05:11:12.176" v="220"/>
        <pc:sldMkLst>
          <pc:docMk/>
          <pc:sldMk cId="2394156918" sldId="278"/>
        </pc:sldMkLst>
      </pc:sldChg>
      <pc:sldChg chg="new del">
        <pc:chgData name="Mahmoud Faisal" userId="S::mahmoud.faisal@bellevuecollege.edu::1392d176-184f-416c-9ca1-be5d46560b72" providerId="AD" clId="Web-{9EC537AB-5301-8890-8523-6DB3F6C8F58D}" dt="2025-05-21T05:10:32.597" v="211"/>
        <pc:sldMkLst>
          <pc:docMk/>
          <pc:sldMk cId="2739237854" sldId="278"/>
        </pc:sldMkLst>
      </pc:sldChg>
      <pc:sldChg chg="new del">
        <pc:chgData name="Mahmoud Faisal" userId="S::mahmoud.faisal@bellevuecollege.edu::1392d176-184f-416c-9ca1-be5d46560b72" providerId="AD" clId="Web-{9EC537AB-5301-8890-8523-6DB3F6C8F58D}" dt="2025-05-21T05:10:44.097" v="214"/>
        <pc:sldMkLst>
          <pc:docMk/>
          <pc:sldMk cId="1392468242" sldId="279"/>
        </pc:sldMkLst>
      </pc:sldChg>
      <pc:sldChg chg="addSp delSp modSp add replId">
        <pc:chgData name="Mahmoud Faisal" userId="S::mahmoud.faisal@bellevuecollege.edu::1392d176-184f-416c-9ca1-be5d46560b72" providerId="AD" clId="Web-{9EC537AB-5301-8890-8523-6DB3F6C8F58D}" dt="2025-05-21T05:12:19.864" v="225"/>
        <pc:sldMkLst>
          <pc:docMk/>
          <pc:sldMk cId="2716135290" sldId="279"/>
        </pc:sldMkLst>
      </pc:sldChg>
    </pc:docChg>
  </pc:docChgLst>
  <pc:docChgLst>
    <pc:chgData name="Paulmanuel stephen" userId="S::paulmanuel.stephen@bellevuecollege.edu::e2be83dd-c6e8-4db8-856c-b4c856769dfa" providerId="AD" clId="Web-{7C0E0EB7-F35D-03CA-6D52-BE9E752DDD6D}"/>
    <pc:docChg chg="modSld">
      <pc:chgData name="Paulmanuel stephen" userId="S::paulmanuel.stephen@bellevuecollege.edu::e2be83dd-c6e8-4db8-856c-b4c856769dfa" providerId="AD" clId="Web-{7C0E0EB7-F35D-03CA-6D52-BE9E752DDD6D}" dt="2025-05-28T19:46:11.452" v="45" actId="14100"/>
      <pc:docMkLst>
        <pc:docMk/>
      </pc:docMkLst>
      <pc:sldChg chg="addSp delSp modSp">
        <pc:chgData name="Paulmanuel stephen" userId="S::paulmanuel.stephen@bellevuecollege.edu::e2be83dd-c6e8-4db8-856c-b4c856769dfa" providerId="AD" clId="Web-{7C0E0EB7-F35D-03CA-6D52-BE9E752DDD6D}" dt="2025-05-28T04:03:56.133" v="4" actId="1076"/>
        <pc:sldMkLst>
          <pc:docMk/>
          <pc:sldMk cId="1478923459" sldId="282"/>
        </pc:sldMkLst>
        <pc:spChg chg="del">
          <ac:chgData name="Paulmanuel stephen" userId="S::paulmanuel.stephen@bellevuecollege.edu::e2be83dd-c6e8-4db8-856c-b4c856769dfa" providerId="AD" clId="Web-{7C0E0EB7-F35D-03CA-6D52-BE9E752DDD6D}" dt="2025-05-28T04:03:46.774" v="0"/>
          <ac:spMkLst>
            <pc:docMk/>
            <pc:sldMk cId="1478923459" sldId="282"/>
            <ac:spMk id="4" creationId="{5C0E81E5-F990-310B-CAC8-FF7A6B0F7FB3}"/>
          </ac:spMkLst>
        </pc:spChg>
        <pc:picChg chg="add mod">
          <ac:chgData name="Paulmanuel stephen" userId="S::paulmanuel.stephen@bellevuecollege.edu::e2be83dd-c6e8-4db8-856c-b4c856769dfa" providerId="AD" clId="Web-{7C0E0EB7-F35D-03CA-6D52-BE9E752DDD6D}" dt="2025-05-28T04:03:56.133" v="4" actId="1076"/>
          <ac:picMkLst>
            <pc:docMk/>
            <pc:sldMk cId="1478923459" sldId="282"/>
            <ac:picMk id="3" creationId="{4A96F140-734A-D44E-1C24-0F03945DDFF3}"/>
          </ac:picMkLst>
        </pc:picChg>
      </pc:sldChg>
      <pc:sldChg chg="modSp">
        <pc:chgData name="Paulmanuel stephen" userId="S::paulmanuel.stephen@bellevuecollege.edu::e2be83dd-c6e8-4db8-856c-b4c856769dfa" providerId="AD" clId="Web-{7C0E0EB7-F35D-03CA-6D52-BE9E752DDD6D}" dt="2025-05-28T04:15:38.512" v="10" actId="20577"/>
        <pc:sldMkLst>
          <pc:docMk/>
          <pc:sldMk cId="1812234924" sldId="286"/>
        </pc:sldMkLst>
        <pc:spChg chg="mod">
          <ac:chgData name="Paulmanuel stephen" userId="S::paulmanuel.stephen@bellevuecollege.edu::e2be83dd-c6e8-4db8-856c-b4c856769dfa" providerId="AD" clId="Web-{7C0E0EB7-F35D-03CA-6D52-BE9E752DDD6D}" dt="2025-05-28T04:15:38.512" v="10" actId="20577"/>
          <ac:spMkLst>
            <pc:docMk/>
            <pc:sldMk cId="1812234924" sldId="286"/>
            <ac:spMk id="3" creationId="{3DECDB15-0259-4BC7-3114-F8F5F1F824F4}"/>
          </ac:spMkLst>
        </pc:spChg>
      </pc:sldChg>
      <pc:sldChg chg="modSp">
        <pc:chgData name="Paulmanuel stephen" userId="S::paulmanuel.stephen@bellevuecollege.edu::e2be83dd-c6e8-4db8-856c-b4c856769dfa" providerId="AD" clId="Web-{7C0E0EB7-F35D-03CA-6D52-BE9E752DDD6D}" dt="2025-05-28T19:46:11.452" v="45" actId="14100"/>
        <pc:sldMkLst>
          <pc:docMk/>
          <pc:sldMk cId="2885674097" sldId="287"/>
        </pc:sldMkLst>
        <pc:spChg chg="mod">
          <ac:chgData name="Paulmanuel stephen" userId="S::paulmanuel.stephen@bellevuecollege.edu::e2be83dd-c6e8-4db8-856c-b4c856769dfa" providerId="AD" clId="Web-{7C0E0EB7-F35D-03CA-6D52-BE9E752DDD6D}" dt="2025-05-28T19:46:11.452" v="45" actId="14100"/>
          <ac:spMkLst>
            <pc:docMk/>
            <pc:sldMk cId="2885674097" sldId="287"/>
            <ac:spMk id="6" creationId="{B68A6702-7B57-7436-9157-6EBAB9544ED1}"/>
          </ac:spMkLst>
        </pc:spChg>
        <pc:spChg chg="mod">
          <ac:chgData name="Paulmanuel stephen" userId="S::paulmanuel.stephen@bellevuecollege.edu::e2be83dd-c6e8-4db8-856c-b4c856769dfa" providerId="AD" clId="Web-{7C0E0EB7-F35D-03CA-6D52-BE9E752DDD6D}" dt="2025-05-28T19:45:51.124" v="42" actId="14100"/>
          <ac:spMkLst>
            <pc:docMk/>
            <pc:sldMk cId="2885674097" sldId="287"/>
            <ac:spMk id="7" creationId="{8646ABF0-3118-0377-0618-8B65BDD63D65}"/>
          </ac:spMkLst>
        </pc:spChg>
      </pc:sldChg>
      <pc:sldChg chg="modSp">
        <pc:chgData name="Paulmanuel stephen" userId="S::paulmanuel.stephen@bellevuecollege.edu::e2be83dd-c6e8-4db8-856c-b4c856769dfa" providerId="AD" clId="Web-{7C0E0EB7-F35D-03CA-6D52-BE9E752DDD6D}" dt="2025-05-28T04:18:40.933" v="13" actId="20577"/>
        <pc:sldMkLst>
          <pc:docMk/>
          <pc:sldMk cId="699347434" sldId="288"/>
        </pc:sldMkLst>
        <pc:spChg chg="mod">
          <ac:chgData name="Paulmanuel stephen" userId="S::paulmanuel.stephen@bellevuecollege.edu::e2be83dd-c6e8-4db8-856c-b4c856769dfa" providerId="AD" clId="Web-{7C0E0EB7-F35D-03CA-6D52-BE9E752DDD6D}" dt="2025-05-28T04:18:40.933" v="13" actId="20577"/>
          <ac:spMkLst>
            <pc:docMk/>
            <pc:sldMk cId="699347434" sldId="288"/>
            <ac:spMk id="3" creationId="{6769F19E-5B9B-A354-80BE-B636E3906052}"/>
          </ac:spMkLst>
        </pc:spChg>
      </pc:sldChg>
      <pc:sldChg chg="addSp delSp modSp">
        <pc:chgData name="Paulmanuel stephen" userId="S::paulmanuel.stephen@bellevuecollege.edu::e2be83dd-c6e8-4db8-856c-b4c856769dfa" providerId="AD" clId="Web-{7C0E0EB7-F35D-03CA-6D52-BE9E752DDD6D}" dt="2025-05-28T19:45:05.045" v="19" actId="14100"/>
        <pc:sldMkLst>
          <pc:docMk/>
          <pc:sldMk cId="3797776351" sldId="295"/>
        </pc:sldMkLst>
        <pc:spChg chg="del">
          <ac:chgData name="Paulmanuel stephen" userId="S::paulmanuel.stephen@bellevuecollege.edu::e2be83dd-c6e8-4db8-856c-b4c856769dfa" providerId="AD" clId="Web-{7C0E0EB7-F35D-03CA-6D52-BE9E752DDD6D}" dt="2025-05-28T04:05:56.310" v="5"/>
          <ac:spMkLst>
            <pc:docMk/>
            <pc:sldMk cId="3797776351" sldId="295"/>
            <ac:spMk id="5" creationId="{FC810202-40BF-7274-C067-D77B089FB08F}"/>
          </ac:spMkLst>
        </pc:spChg>
        <pc:picChg chg="add del mod">
          <ac:chgData name="Paulmanuel stephen" userId="S::paulmanuel.stephen@bellevuecollege.edu::e2be83dd-c6e8-4db8-856c-b4c856769dfa" providerId="AD" clId="Web-{7C0E0EB7-F35D-03CA-6D52-BE9E752DDD6D}" dt="2025-05-28T19:44:56.217" v="14"/>
          <ac:picMkLst>
            <pc:docMk/>
            <pc:sldMk cId="3797776351" sldId="295"/>
            <ac:picMk id="3" creationId="{99A61AAE-7543-0AEA-EB95-6FE99DCEB06D}"/>
          </ac:picMkLst>
        </pc:picChg>
        <pc:picChg chg="add mod">
          <ac:chgData name="Paulmanuel stephen" userId="S::paulmanuel.stephen@bellevuecollege.edu::e2be83dd-c6e8-4db8-856c-b4c856769dfa" providerId="AD" clId="Web-{7C0E0EB7-F35D-03CA-6D52-BE9E752DDD6D}" dt="2025-05-28T19:45:05.045" v="19" actId="14100"/>
          <ac:picMkLst>
            <pc:docMk/>
            <pc:sldMk cId="3797776351" sldId="295"/>
            <ac:picMk id="4" creationId="{0608A99C-EFB7-C3F7-B662-44B348051D0B}"/>
          </ac:picMkLst>
        </pc:picChg>
      </pc:sldChg>
    </pc:docChg>
  </pc:docChgLst>
  <pc:docChgLst>
    <pc:chgData name="Paulmanuel stephen" userId="S::paulmanuel.stephen@bellevuecollege.edu::e2be83dd-c6e8-4db8-856c-b4c856769dfa" providerId="AD" clId="Web-{DF93DCB5-45C4-3933-A884-B36322CB346A}"/>
    <pc:docChg chg="modSld">
      <pc:chgData name="Paulmanuel stephen" userId="S::paulmanuel.stephen@bellevuecollege.edu::e2be83dd-c6e8-4db8-856c-b4c856769dfa" providerId="AD" clId="Web-{DF93DCB5-45C4-3933-A884-B36322CB346A}" dt="2025-06-03T01:19:17.942" v="51"/>
      <pc:docMkLst>
        <pc:docMk/>
      </pc:docMkLst>
      <pc:sldChg chg="modNotes">
        <pc:chgData name="Paulmanuel stephen" userId="S::paulmanuel.stephen@bellevuecollege.edu::e2be83dd-c6e8-4db8-856c-b4c856769dfa" providerId="AD" clId="Web-{DF93DCB5-45C4-3933-A884-B36322CB346A}" dt="2025-06-03T01:19:17.942" v="51"/>
        <pc:sldMkLst>
          <pc:docMk/>
          <pc:sldMk cId="0" sldId="265"/>
        </pc:sldMkLst>
      </pc:sldChg>
      <pc:sldChg chg="addSp delSp modSp">
        <pc:chgData name="Paulmanuel stephen" userId="S::paulmanuel.stephen@bellevuecollege.edu::e2be83dd-c6e8-4db8-856c-b4c856769dfa" providerId="AD" clId="Web-{DF93DCB5-45C4-3933-A884-B36322CB346A}" dt="2025-06-03T01:17:24.590" v="2"/>
        <pc:sldMkLst>
          <pc:docMk/>
          <pc:sldMk cId="2881242781" sldId="302"/>
        </pc:sldMkLst>
        <pc:spChg chg="mod">
          <ac:chgData name="Paulmanuel stephen" userId="S::paulmanuel.stephen@bellevuecollege.edu::e2be83dd-c6e8-4db8-856c-b4c856769dfa" providerId="AD" clId="Web-{DF93DCB5-45C4-3933-A884-B36322CB346A}" dt="2025-06-03T01:17:24.590" v="2"/>
          <ac:spMkLst>
            <pc:docMk/>
            <pc:sldMk cId="2881242781" sldId="302"/>
            <ac:spMk id="2" creationId="{61C63738-FA44-9DE6-5B4B-0DB306E65E9A}"/>
          </ac:spMkLst>
        </pc:spChg>
        <pc:spChg chg="del">
          <ac:chgData name="Paulmanuel stephen" userId="S::paulmanuel.stephen@bellevuecollege.edu::e2be83dd-c6e8-4db8-856c-b4c856769dfa" providerId="AD" clId="Web-{DF93DCB5-45C4-3933-A884-B36322CB346A}" dt="2025-06-03T01:17:24.590" v="2"/>
          <ac:spMkLst>
            <pc:docMk/>
            <pc:sldMk cId="2881242781" sldId="302"/>
            <ac:spMk id="25" creationId="{A36DCA7E-3B58-FD3D-C21A-FED25300010B}"/>
          </ac:spMkLst>
        </pc:spChg>
        <pc:spChg chg="add">
          <ac:chgData name="Paulmanuel stephen" userId="S::paulmanuel.stephen@bellevuecollege.edu::e2be83dd-c6e8-4db8-856c-b4c856769dfa" providerId="AD" clId="Web-{DF93DCB5-45C4-3933-A884-B36322CB346A}" dt="2025-06-03T01:17:24.590" v="2"/>
          <ac:spMkLst>
            <pc:docMk/>
            <pc:sldMk cId="2881242781" sldId="302"/>
            <ac:spMk id="30" creationId="{A4AC5506-6312-4701-8D3C-40187889A947}"/>
          </ac:spMkLst>
        </pc:spChg>
        <pc:picChg chg="add mod">
          <ac:chgData name="Paulmanuel stephen" userId="S::paulmanuel.stephen@bellevuecollege.edu::e2be83dd-c6e8-4db8-856c-b4c856769dfa" providerId="AD" clId="Web-{DF93DCB5-45C4-3933-A884-B36322CB346A}" dt="2025-06-03T01:17:24.590" v="2"/>
          <ac:picMkLst>
            <pc:docMk/>
            <pc:sldMk cId="2881242781" sldId="302"/>
            <ac:picMk id="3" creationId="{A9F555C4-6EBF-C76D-0E65-01B192C652FE}"/>
          </ac:picMkLst>
        </pc:picChg>
        <pc:picChg chg="del">
          <ac:chgData name="Paulmanuel stephen" userId="S::paulmanuel.stephen@bellevuecollege.edu::e2be83dd-c6e8-4db8-856c-b4c856769dfa" providerId="AD" clId="Web-{DF93DCB5-45C4-3933-A884-B36322CB346A}" dt="2025-06-03T01:17:18.496" v="0"/>
          <ac:picMkLst>
            <pc:docMk/>
            <pc:sldMk cId="2881242781" sldId="302"/>
            <ac:picMk id="5" creationId="{DCC075C3-EA50-7695-59C5-99C16EEB363C}"/>
          </ac:picMkLst>
        </pc:picChg>
      </pc:sldChg>
    </pc:docChg>
  </pc:docChgLst>
  <pc:docChgLst>
    <pc:chgData name="Mahmoud Faisal" userId="1392d176-184f-416c-9ca1-be5d46560b72" providerId="ADAL" clId="{458EE1EB-F315-934B-B525-3EF06D9FDB26}"/>
    <pc:docChg chg="custSel modSld">
      <pc:chgData name="Mahmoud Faisal" userId="1392d176-184f-416c-9ca1-be5d46560b72" providerId="ADAL" clId="{458EE1EB-F315-934B-B525-3EF06D9FDB26}" dt="2025-05-30T01:05:13.377" v="266" actId="20577"/>
      <pc:docMkLst>
        <pc:docMk/>
      </pc:docMkLst>
      <pc:sldChg chg="modNotesTx">
        <pc:chgData name="Mahmoud Faisal" userId="1392d176-184f-416c-9ca1-be5d46560b72" providerId="ADAL" clId="{458EE1EB-F315-934B-B525-3EF06D9FDB26}" dt="2025-05-30T01:05:13.377" v="266" actId="20577"/>
        <pc:sldMkLst>
          <pc:docMk/>
          <pc:sldMk cId="0" sldId="262"/>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3.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3.xml.rels><?xml version="1.0" encoding="UTF-8" standalone="yes"?>
<Relationships xmlns="http://schemas.openxmlformats.org/package/2006/relationships"><Relationship Id="rId2" Type="http://schemas.openxmlformats.org/officeDocument/2006/relationships/image" Target="../media/image40.svg"/><Relationship Id="rId1"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81.sv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svg"/><Relationship Id="rId4" Type="http://schemas.openxmlformats.org/officeDocument/2006/relationships/image" Target="../media/image79.svg"/><Relationship Id="rId9" Type="http://schemas.openxmlformats.org/officeDocument/2006/relationships/image" Target="../media/image84.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215C97-DE42-4211-8AFB-AAFF2C35E41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826587B-A67E-4209-9B5C-EECFDA677B4D}">
      <dgm:prSet/>
      <dgm:spPr/>
      <dgm:t>
        <a:bodyPr/>
        <a:lstStyle/>
        <a:p>
          <a:pPr rtl="0">
            <a:lnSpc>
              <a:spcPct val="100000"/>
            </a:lnSpc>
          </a:pPr>
          <a:r>
            <a:rPr lang="en-US" b="1"/>
            <a:t>Visualize trends:</a:t>
          </a:r>
          <a:r>
            <a:rPr lang="en-US"/>
            <a:t> Rental car demand and fleet utilization at</a:t>
          </a:r>
          <a:r>
            <a:rPr lang="en-US">
              <a:latin typeface="Calibri"/>
            </a:rPr>
            <a:t> </a:t>
          </a:r>
          <a:r>
            <a:rPr lang="en-US"/>
            <a:t> regional </a:t>
          </a:r>
          <a:r>
            <a:rPr lang="en-US">
              <a:latin typeface="Calibri"/>
            </a:rPr>
            <a:t>level</a:t>
          </a:r>
          <a:r>
            <a:rPr lang="en-US"/>
            <a:t>.</a:t>
          </a:r>
        </a:p>
      </dgm:t>
    </dgm:pt>
    <dgm:pt modelId="{70431601-960F-4122-9B70-4BCD7E409C45}" type="parTrans" cxnId="{083423F5-A1B3-4718-9024-2AC1AAF995A7}">
      <dgm:prSet/>
      <dgm:spPr/>
      <dgm:t>
        <a:bodyPr/>
        <a:lstStyle/>
        <a:p>
          <a:endParaRPr lang="en-US"/>
        </a:p>
      </dgm:t>
    </dgm:pt>
    <dgm:pt modelId="{10081C3F-BB35-4921-8C48-282134978290}" type="sibTrans" cxnId="{083423F5-A1B3-4718-9024-2AC1AAF995A7}">
      <dgm:prSet/>
      <dgm:spPr/>
      <dgm:t>
        <a:bodyPr/>
        <a:lstStyle/>
        <a:p>
          <a:endParaRPr lang="en-US"/>
        </a:p>
      </dgm:t>
    </dgm:pt>
    <dgm:pt modelId="{ECBD6593-F8FE-4AF1-8917-939F83B18456}">
      <dgm:prSet/>
      <dgm:spPr/>
      <dgm:t>
        <a:bodyPr/>
        <a:lstStyle/>
        <a:p>
          <a:pPr>
            <a:lnSpc>
              <a:spcPct val="100000"/>
            </a:lnSpc>
          </a:pPr>
          <a:r>
            <a:rPr lang="en-US"/>
            <a:t>Identify key factors influencing rental car performance: </a:t>
          </a:r>
        </a:p>
      </dgm:t>
    </dgm:pt>
    <dgm:pt modelId="{DFFE4E39-4876-4EC3-BB5A-5DEE86D3BA8B}" type="parTrans" cxnId="{0A5C76DF-DF08-4CD6-9247-A00F0A198CA4}">
      <dgm:prSet/>
      <dgm:spPr/>
      <dgm:t>
        <a:bodyPr/>
        <a:lstStyle/>
        <a:p>
          <a:endParaRPr lang="en-US"/>
        </a:p>
      </dgm:t>
    </dgm:pt>
    <dgm:pt modelId="{B304C86E-E0C7-4AF1-830B-8079A628314F}" type="sibTrans" cxnId="{0A5C76DF-DF08-4CD6-9247-A00F0A198CA4}">
      <dgm:prSet/>
      <dgm:spPr/>
      <dgm:t>
        <a:bodyPr/>
        <a:lstStyle/>
        <a:p>
          <a:endParaRPr lang="en-US"/>
        </a:p>
      </dgm:t>
    </dgm:pt>
    <dgm:pt modelId="{30905587-1077-4987-AE58-5CE5182E3896}">
      <dgm:prSet/>
      <dgm:spPr/>
      <dgm:t>
        <a:bodyPr/>
        <a:lstStyle/>
        <a:p>
          <a:pPr>
            <a:lnSpc>
              <a:spcPct val="100000"/>
            </a:lnSpc>
          </a:pPr>
          <a:r>
            <a:rPr lang="en-US">
              <a:latin typeface="Calibri"/>
            </a:rPr>
            <a:t> </a:t>
          </a:r>
          <a:r>
            <a:rPr lang="en-US"/>
            <a:t>Seasonality</a:t>
          </a:r>
        </a:p>
      </dgm:t>
    </dgm:pt>
    <dgm:pt modelId="{AE4C03DB-E222-4057-8146-DE35B42234BF}" type="parTrans" cxnId="{AB568EDC-A1AD-4BB4-BA17-85F5225CAA57}">
      <dgm:prSet/>
      <dgm:spPr/>
      <dgm:t>
        <a:bodyPr/>
        <a:lstStyle/>
        <a:p>
          <a:endParaRPr lang="en-US"/>
        </a:p>
      </dgm:t>
    </dgm:pt>
    <dgm:pt modelId="{EB108988-8C04-479B-9405-6E8B603C930F}" type="sibTrans" cxnId="{AB568EDC-A1AD-4BB4-BA17-85F5225CAA57}">
      <dgm:prSet/>
      <dgm:spPr/>
      <dgm:t>
        <a:bodyPr/>
        <a:lstStyle/>
        <a:p>
          <a:endParaRPr lang="en-US"/>
        </a:p>
      </dgm:t>
    </dgm:pt>
    <dgm:pt modelId="{65A90404-892B-4D4C-96C1-0D81170413EF}">
      <dgm:prSet/>
      <dgm:spPr/>
      <dgm:t>
        <a:bodyPr/>
        <a:lstStyle/>
        <a:p>
          <a:pPr>
            <a:lnSpc>
              <a:spcPct val="100000"/>
            </a:lnSpc>
          </a:pPr>
          <a:r>
            <a:rPr lang="en-US">
              <a:latin typeface="Calibri"/>
            </a:rPr>
            <a:t> </a:t>
          </a:r>
          <a:r>
            <a:rPr lang="en-US"/>
            <a:t>Car Type/Model</a:t>
          </a:r>
        </a:p>
      </dgm:t>
    </dgm:pt>
    <dgm:pt modelId="{34BEEEEE-FBC1-4779-B189-E9DD6508FE35}" type="parTrans" cxnId="{B8B3CDE1-E212-48A7-A55F-9F2F82B4B989}">
      <dgm:prSet/>
      <dgm:spPr/>
      <dgm:t>
        <a:bodyPr/>
        <a:lstStyle/>
        <a:p>
          <a:endParaRPr lang="en-US"/>
        </a:p>
      </dgm:t>
    </dgm:pt>
    <dgm:pt modelId="{3299D9CD-BBBA-4746-B6CC-B24B1B7118AB}" type="sibTrans" cxnId="{B8B3CDE1-E212-48A7-A55F-9F2F82B4B989}">
      <dgm:prSet/>
      <dgm:spPr/>
      <dgm:t>
        <a:bodyPr/>
        <a:lstStyle/>
        <a:p>
          <a:endParaRPr lang="en-US"/>
        </a:p>
      </dgm:t>
    </dgm:pt>
    <dgm:pt modelId="{80A43413-1F1F-4559-A842-A1D934C7C73B}">
      <dgm:prSet/>
      <dgm:spPr/>
      <dgm:t>
        <a:bodyPr/>
        <a:lstStyle/>
        <a:p>
          <a:pPr>
            <a:lnSpc>
              <a:spcPct val="100000"/>
            </a:lnSpc>
          </a:pPr>
          <a:r>
            <a:rPr lang="en-US">
              <a:latin typeface="Calibri"/>
            </a:rPr>
            <a:t> </a:t>
          </a:r>
          <a:r>
            <a:rPr lang="en-US"/>
            <a:t>Regional Factors</a:t>
          </a:r>
        </a:p>
      </dgm:t>
    </dgm:pt>
    <dgm:pt modelId="{4E442955-B330-41C1-906E-0D938A5F157D}" type="parTrans" cxnId="{E554EA7B-40AF-4950-B676-30CA84C58378}">
      <dgm:prSet/>
      <dgm:spPr/>
      <dgm:t>
        <a:bodyPr/>
        <a:lstStyle/>
        <a:p>
          <a:endParaRPr lang="en-US"/>
        </a:p>
      </dgm:t>
    </dgm:pt>
    <dgm:pt modelId="{19EF4868-B3D6-49CF-822B-384A63AC9F4E}" type="sibTrans" cxnId="{E554EA7B-40AF-4950-B676-30CA84C58378}">
      <dgm:prSet/>
      <dgm:spPr/>
      <dgm:t>
        <a:bodyPr/>
        <a:lstStyle/>
        <a:p>
          <a:endParaRPr lang="en-US"/>
        </a:p>
      </dgm:t>
    </dgm:pt>
    <dgm:pt modelId="{080A026E-E15D-4791-959D-AAC1AEF8B96C}" type="pres">
      <dgm:prSet presAssocID="{EE215C97-DE42-4211-8AFB-AAFF2C35E41B}" presName="root" presStyleCnt="0">
        <dgm:presLayoutVars>
          <dgm:dir/>
          <dgm:resizeHandles val="exact"/>
        </dgm:presLayoutVars>
      </dgm:prSet>
      <dgm:spPr/>
    </dgm:pt>
    <dgm:pt modelId="{8BAA3CBC-961F-404D-9BE0-0893B12F971D}" type="pres">
      <dgm:prSet presAssocID="{B826587B-A67E-4209-9B5C-EECFDA677B4D}" presName="compNode" presStyleCnt="0"/>
      <dgm:spPr/>
    </dgm:pt>
    <dgm:pt modelId="{774201C4-E621-4F2E-B7E4-D21C94953413}" type="pres">
      <dgm:prSet presAssocID="{B826587B-A67E-4209-9B5C-EECFDA677B4D}" presName="bgRect" presStyleLbl="bgShp" presStyleIdx="0" presStyleCnt="5"/>
      <dgm:spPr/>
    </dgm:pt>
    <dgm:pt modelId="{1B79E5DD-F13C-4F76-92A3-0F159669B3E2}" type="pres">
      <dgm:prSet presAssocID="{B826587B-A67E-4209-9B5C-EECFDA677B4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lectric Car"/>
        </a:ext>
      </dgm:extLst>
    </dgm:pt>
    <dgm:pt modelId="{1FF98ED7-C8BE-4F99-A471-3B6760D68DE1}" type="pres">
      <dgm:prSet presAssocID="{B826587B-A67E-4209-9B5C-EECFDA677B4D}" presName="spaceRect" presStyleCnt="0"/>
      <dgm:spPr/>
    </dgm:pt>
    <dgm:pt modelId="{3385D309-EA95-41BF-B0AB-588E6C163E45}" type="pres">
      <dgm:prSet presAssocID="{B826587B-A67E-4209-9B5C-EECFDA677B4D}" presName="parTx" presStyleLbl="revTx" presStyleIdx="0" presStyleCnt="5">
        <dgm:presLayoutVars>
          <dgm:chMax val="0"/>
          <dgm:chPref val="0"/>
        </dgm:presLayoutVars>
      </dgm:prSet>
      <dgm:spPr/>
    </dgm:pt>
    <dgm:pt modelId="{706CC196-36AD-45DB-8E5D-AD308452069A}" type="pres">
      <dgm:prSet presAssocID="{10081C3F-BB35-4921-8C48-282134978290}" presName="sibTrans" presStyleCnt="0"/>
      <dgm:spPr/>
    </dgm:pt>
    <dgm:pt modelId="{AD240FDF-726F-4814-83E4-588EB4A23308}" type="pres">
      <dgm:prSet presAssocID="{ECBD6593-F8FE-4AF1-8917-939F83B18456}" presName="compNode" presStyleCnt="0"/>
      <dgm:spPr/>
    </dgm:pt>
    <dgm:pt modelId="{BCE0FC97-9949-4729-B186-283FB181C664}" type="pres">
      <dgm:prSet presAssocID="{ECBD6593-F8FE-4AF1-8917-939F83B18456}" presName="bgRect" presStyleLbl="bgShp" presStyleIdx="1" presStyleCnt="5"/>
      <dgm:spPr/>
    </dgm:pt>
    <dgm:pt modelId="{6C406C13-F74C-4AA6-B737-848CCBA719E2}" type="pres">
      <dgm:prSet presAssocID="{ECBD6593-F8FE-4AF1-8917-939F83B1845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512390A3-FF29-46DE-9ECE-E493CED54266}" type="pres">
      <dgm:prSet presAssocID="{ECBD6593-F8FE-4AF1-8917-939F83B18456}" presName="spaceRect" presStyleCnt="0"/>
      <dgm:spPr/>
    </dgm:pt>
    <dgm:pt modelId="{87F9789B-2291-49A2-AFA3-581808DD8982}" type="pres">
      <dgm:prSet presAssocID="{ECBD6593-F8FE-4AF1-8917-939F83B18456}" presName="parTx" presStyleLbl="revTx" presStyleIdx="1" presStyleCnt="5">
        <dgm:presLayoutVars>
          <dgm:chMax val="0"/>
          <dgm:chPref val="0"/>
        </dgm:presLayoutVars>
      </dgm:prSet>
      <dgm:spPr/>
    </dgm:pt>
    <dgm:pt modelId="{2E2D5C44-858D-423F-8AF9-D2949359F4AC}" type="pres">
      <dgm:prSet presAssocID="{B304C86E-E0C7-4AF1-830B-8079A628314F}" presName="sibTrans" presStyleCnt="0"/>
      <dgm:spPr/>
    </dgm:pt>
    <dgm:pt modelId="{A82F2797-F749-49C7-8E13-2A0C64569ACC}" type="pres">
      <dgm:prSet presAssocID="{30905587-1077-4987-AE58-5CE5182E3896}" presName="compNode" presStyleCnt="0"/>
      <dgm:spPr/>
    </dgm:pt>
    <dgm:pt modelId="{02D727A4-D56C-4162-89B9-6896BF70332A}" type="pres">
      <dgm:prSet presAssocID="{30905587-1077-4987-AE58-5CE5182E3896}" presName="bgRect" presStyleLbl="bgShp" presStyleIdx="2" presStyleCnt="5"/>
      <dgm:spPr/>
    </dgm:pt>
    <dgm:pt modelId="{53C5B761-1DC9-4358-9F50-156CE5CD8F78}" type="pres">
      <dgm:prSet presAssocID="{30905587-1077-4987-AE58-5CE5182E389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n"/>
        </a:ext>
      </dgm:extLst>
    </dgm:pt>
    <dgm:pt modelId="{24C15600-F086-4E34-93C5-876A3C97CAB2}" type="pres">
      <dgm:prSet presAssocID="{30905587-1077-4987-AE58-5CE5182E3896}" presName="spaceRect" presStyleCnt="0"/>
      <dgm:spPr/>
    </dgm:pt>
    <dgm:pt modelId="{46657D22-5C9A-4730-84A3-B779AD7A5A05}" type="pres">
      <dgm:prSet presAssocID="{30905587-1077-4987-AE58-5CE5182E3896}" presName="parTx" presStyleLbl="revTx" presStyleIdx="2" presStyleCnt="5">
        <dgm:presLayoutVars>
          <dgm:chMax val="0"/>
          <dgm:chPref val="0"/>
        </dgm:presLayoutVars>
      </dgm:prSet>
      <dgm:spPr/>
    </dgm:pt>
    <dgm:pt modelId="{9F7A386A-E78A-453A-8305-BA659E51634D}" type="pres">
      <dgm:prSet presAssocID="{EB108988-8C04-479B-9405-6E8B603C930F}" presName="sibTrans" presStyleCnt="0"/>
      <dgm:spPr/>
    </dgm:pt>
    <dgm:pt modelId="{D74F627A-AE73-4835-A71C-A9DB84FA41A2}" type="pres">
      <dgm:prSet presAssocID="{65A90404-892B-4D4C-96C1-0D81170413EF}" presName="compNode" presStyleCnt="0"/>
      <dgm:spPr/>
    </dgm:pt>
    <dgm:pt modelId="{DF00F349-BD86-4BF1-B68F-23EE50AAB59B}" type="pres">
      <dgm:prSet presAssocID="{65A90404-892B-4D4C-96C1-0D81170413EF}" presName="bgRect" presStyleLbl="bgShp" presStyleIdx="3" presStyleCnt="5"/>
      <dgm:spPr/>
    </dgm:pt>
    <dgm:pt modelId="{136B1910-1D31-423D-A729-52DC748E87C0}" type="pres">
      <dgm:prSet presAssocID="{65A90404-892B-4D4C-96C1-0D81170413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ctor"/>
        </a:ext>
      </dgm:extLst>
    </dgm:pt>
    <dgm:pt modelId="{FCE73060-6488-497C-BD42-46356567EE21}" type="pres">
      <dgm:prSet presAssocID="{65A90404-892B-4D4C-96C1-0D81170413EF}" presName="spaceRect" presStyleCnt="0"/>
      <dgm:spPr/>
    </dgm:pt>
    <dgm:pt modelId="{42AB0CCB-1CBB-46BB-882B-02F6C509E67C}" type="pres">
      <dgm:prSet presAssocID="{65A90404-892B-4D4C-96C1-0D81170413EF}" presName="parTx" presStyleLbl="revTx" presStyleIdx="3" presStyleCnt="5">
        <dgm:presLayoutVars>
          <dgm:chMax val="0"/>
          <dgm:chPref val="0"/>
        </dgm:presLayoutVars>
      </dgm:prSet>
      <dgm:spPr/>
    </dgm:pt>
    <dgm:pt modelId="{572FE868-F9ED-47F9-BFF0-CEFB8FB217D3}" type="pres">
      <dgm:prSet presAssocID="{3299D9CD-BBBA-4746-B6CC-B24B1B7118AB}" presName="sibTrans" presStyleCnt="0"/>
      <dgm:spPr/>
    </dgm:pt>
    <dgm:pt modelId="{CE0BDC78-101D-4094-A1D7-122C963B0FEC}" type="pres">
      <dgm:prSet presAssocID="{80A43413-1F1F-4559-A842-A1D934C7C73B}" presName="compNode" presStyleCnt="0"/>
      <dgm:spPr/>
    </dgm:pt>
    <dgm:pt modelId="{8B59134F-7B25-4F84-9AB7-DEAE0D7DFE8D}" type="pres">
      <dgm:prSet presAssocID="{80A43413-1F1F-4559-A842-A1D934C7C73B}" presName="bgRect" presStyleLbl="bgShp" presStyleIdx="4" presStyleCnt="5"/>
      <dgm:spPr/>
    </dgm:pt>
    <dgm:pt modelId="{6478B8F8-E9ED-49DD-BDAD-0BEA37EFC751}" type="pres">
      <dgm:prSet presAssocID="{80A43413-1F1F-4559-A842-A1D934C7C73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Earth Globe Americas"/>
        </a:ext>
      </dgm:extLst>
    </dgm:pt>
    <dgm:pt modelId="{E93523AE-7CA4-4645-A734-1A666CB80E42}" type="pres">
      <dgm:prSet presAssocID="{80A43413-1F1F-4559-A842-A1D934C7C73B}" presName="spaceRect" presStyleCnt="0"/>
      <dgm:spPr/>
    </dgm:pt>
    <dgm:pt modelId="{1F962F90-77C4-42AD-9F04-1C496045CFC4}" type="pres">
      <dgm:prSet presAssocID="{80A43413-1F1F-4559-A842-A1D934C7C73B}" presName="parTx" presStyleLbl="revTx" presStyleIdx="4" presStyleCnt="5">
        <dgm:presLayoutVars>
          <dgm:chMax val="0"/>
          <dgm:chPref val="0"/>
        </dgm:presLayoutVars>
      </dgm:prSet>
      <dgm:spPr/>
    </dgm:pt>
  </dgm:ptLst>
  <dgm:cxnLst>
    <dgm:cxn modelId="{7684802C-2B2C-479C-A226-D60F53F178B8}" type="presOf" srcId="{B826587B-A67E-4209-9B5C-EECFDA677B4D}" destId="{3385D309-EA95-41BF-B0AB-588E6C163E45}" srcOrd="0" destOrd="0" presId="urn:microsoft.com/office/officeart/2018/2/layout/IconVerticalSolidList"/>
    <dgm:cxn modelId="{D6E62355-E29B-4452-A0A9-D37F3BD64561}" type="presOf" srcId="{80A43413-1F1F-4559-A842-A1D934C7C73B}" destId="{1F962F90-77C4-42AD-9F04-1C496045CFC4}" srcOrd="0" destOrd="0" presId="urn:microsoft.com/office/officeart/2018/2/layout/IconVerticalSolidList"/>
    <dgm:cxn modelId="{B74C547A-E45C-4095-965A-6E03BE4866CD}" type="presOf" srcId="{65A90404-892B-4D4C-96C1-0D81170413EF}" destId="{42AB0CCB-1CBB-46BB-882B-02F6C509E67C}" srcOrd="0" destOrd="0" presId="urn:microsoft.com/office/officeart/2018/2/layout/IconVerticalSolidList"/>
    <dgm:cxn modelId="{E554EA7B-40AF-4950-B676-30CA84C58378}" srcId="{EE215C97-DE42-4211-8AFB-AAFF2C35E41B}" destId="{80A43413-1F1F-4559-A842-A1D934C7C73B}" srcOrd="4" destOrd="0" parTransId="{4E442955-B330-41C1-906E-0D938A5F157D}" sibTransId="{19EF4868-B3D6-49CF-822B-384A63AC9F4E}"/>
    <dgm:cxn modelId="{A9FCA97E-D02C-4509-BCD8-A308C4B9E573}" type="presOf" srcId="{EE215C97-DE42-4211-8AFB-AAFF2C35E41B}" destId="{080A026E-E15D-4791-959D-AAC1AEF8B96C}" srcOrd="0" destOrd="0" presId="urn:microsoft.com/office/officeart/2018/2/layout/IconVerticalSolidList"/>
    <dgm:cxn modelId="{DEB878D4-CB2F-4DE9-B824-652EA8D7F8C9}" type="presOf" srcId="{ECBD6593-F8FE-4AF1-8917-939F83B18456}" destId="{87F9789B-2291-49A2-AFA3-581808DD8982}" srcOrd="0" destOrd="0" presId="urn:microsoft.com/office/officeart/2018/2/layout/IconVerticalSolidList"/>
    <dgm:cxn modelId="{AB568EDC-A1AD-4BB4-BA17-85F5225CAA57}" srcId="{EE215C97-DE42-4211-8AFB-AAFF2C35E41B}" destId="{30905587-1077-4987-AE58-5CE5182E3896}" srcOrd="2" destOrd="0" parTransId="{AE4C03DB-E222-4057-8146-DE35B42234BF}" sibTransId="{EB108988-8C04-479B-9405-6E8B603C930F}"/>
    <dgm:cxn modelId="{0A5C76DF-DF08-4CD6-9247-A00F0A198CA4}" srcId="{EE215C97-DE42-4211-8AFB-AAFF2C35E41B}" destId="{ECBD6593-F8FE-4AF1-8917-939F83B18456}" srcOrd="1" destOrd="0" parTransId="{DFFE4E39-4876-4EC3-BB5A-5DEE86D3BA8B}" sibTransId="{B304C86E-E0C7-4AF1-830B-8079A628314F}"/>
    <dgm:cxn modelId="{B8B3CDE1-E212-48A7-A55F-9F2F82B4B989}" srcId="{EE215C97-DE42-4211-8AFB-AAFF2C35E41B}" destId="{65A90404-892B-4D4C-96C1-0D81170413EF}" srcOrd="3" destOrd="0" parTransId="{34BEEEEE-FBC1-4779-B189-E9DD6508FE35}" sibTransId="{3299D9CD-BBBA-4746-B6CC-B24B1B7118AB}"/>
    <dgm:cxn modelId="{1E1F72E3-A927-4F72-BF66-89E741120B25}" type="presOf" srcId="{30905587-1077-4987-AE58-5CE5182E3896}" destId="{46657D22-5C9A-4730-84A3-B779AD7A5A05}" srcOrd="0" destOrd="0" presId="urn:microsoft.com/office/officeart/2018/2/layout/IconVerticalSolidList"/>
    <dgm:cxn modelId="{083423F5-A1B3-4718-9024-2AC1AAF995A7}" srcId="{EE215C97-DE42-4211-8AFB-AAFF2C35E41B}" destId="{B826587B-A67E-4209-9B5C-EECFDA677B4D}" srcOrd="0" destOrd="0" parTransId="{70431601-960F-4122-9B70-4BCD7E409C45}" sibTransId="{10081C3F-BB35-4921-8C48-282134978290}"/>
    <dgm:cxn modelId="{381753A7-BD86-488C-930D-F4EF0A43D5CC}" type="presParOf" srcId="{080A026E-E15D-4791-959D-AAC1AEF8B96C}" destId="{8BAA3CBC-961F-404D-9BE0-0893B12F971D}" srcOrd="0" destOrd="0" presId="urn:microsoft.com/office/officeart/2018/2/layout/IconVerticalSolidList"/>
    <dgm:cxn modelId="{57651A0A-09A7-43A1-8412-D2FBE5D4438C}" type="presParOf" srcId="{8BAA3CBC-961F-404D-9BE0-0893B12F971D}" destId="{774201C4-E621-4F2E-B7E4-D21C94953413}" srcOrd="0" destOrd="0" presId="urn:microsoft.com/office/officeart/2018/2/layout/IconVerticalSolidList"/>
    <dgm:cxn modelId="{2F4C4E28-5C69-4335-A16E-EB42AE3CC831}" type="presParOf" srcId="{8BAA3CBC-961F-404D-9BE0-0893B12F971D}" destId="{1B79E5DD-F13C-4F76-92A3-0F159669B3E2}" srcOrd="1" destOrd="0" presId="urn:microsoft.com/office/officeart/2018/2/layout/IconVerticalSolidList"/>
    <dgm:cxn modelId="{54FC1102-F4DE-4205-B901-C3AF95C208E9}" type="presParOf" srcId="{8BAA3CBC-961F-404D-9BE0-0893B12F971D}" destId="{1FF98ED7-C8BE-4F99-A471-3B6760D68DE1}" srcOrd="2" destOrd="0" presId="urn:microsoft.com/office/officeart/2018/2/layout/IconVerticalSolidList"/>
    <dgm:cxn modelId="{24A7ABF8-AD79-47EB-A225-102740C751E9}" type="presParOf" srcId="{8BAA3CBC-961F-404D-9BE0-0893B12F971D}" destId="{3385D309-EA95-41BF-B0AB-588E6C163E45}" srcOrd="3" destOrd="0" presId="urn:microsoft.com/office/officeart/2018/2/layout/IconVerticalSolidList"/>
    <dgm:cxn modelId="{ACE90EA6-1EB9-45D9-BE5A-A55AB98C7351}" type="presParOf" srcId="{080A026E-E15D-4791-959D-AAC1AEF8B96C}" destId="{706CC196-36AD-45DB-8E5D-AD308452069A}" srcOrd="1" destOrd="0" presId="urn:microsoft.com/office/officeart/2018/2/layout/IconVerticalSolidList"/>
    <dgm:cxn modelId="{418FEA62-0473-4348-AF58-0DBF40E34376}" type="presParOf" srcId="{080A026E-E15D-4791-959D-AAC1AEF8B96C}" destId="{AD240FDF-726F-4814-83E4-588EB4A23308}" srcOrd="2" destOrd="0" presId="urn:microsoft.com/office/officeart/2018/2/layout/IconVerticalSolidList"/>
    <dgm:cxn modelId="{A2D8C75F-0BCF-473F-BB93-17C540ACAF19}" type="presParOf" srcId="{AD240FDF-726F-4814-83E4-588EB4A23308}" destId="{BCE0FC97-9949-4729-B186-283FB181C664}" srcOrd="0" destOrd="0" presId="urn:microsoft.com/office/officeart/2018/2/layout/IconVerticalSolidList"/>
    <dgm:cxn modelId="{CF5A1EB3-0D3A-4D10-954D-F5F433EC04EA}" type="presParOf" srcId="{AD240FDF-726F-4814-83E4-588EB4A23308}" destId="{6C406C13-F74C-4AA6-B737-848CCBA719E2}" srcOrd="1" destOrd="0" presId="urn:microsoft.com/office/officeart/2018/2/layout/IconVerticalSolidList"/>
    <dgm:cxn modelId="{FE49104B-0934-477D-8A8E-A9F9816E1613}" type="presParOf" srcId="{AD240FDF-726F-4814-83E4-588EB4A23308}" destId="{512390A3-FF29-46DE-9ECE-E493CED54266}" srcOrd="2" destOrd="0" presId="urn:microsoft.com/office/officeart/2018/2/layout/IconVerticalSolidList"/>
    <dgm:cxn modelId="{F708A170-7835-4F9C-8AFF-20A00C7795FC}" type="presParOf" srcId="{AD240FDF-726F-4814-83E4-588EB4A23308}" destId="{87F9789B-2291-49A2-AFA3-581808DD8982}" srcOrd="3" destOrd="0" presId="urn:microsoft.com/office/officeart/2018/2/layout/IconVerticalSolidList"/>
    <dgm:cxn modelId="{A9481815-2EED-4539-BBBA-7F18D14DD551}" type="presParOf" srcId="{080A026E-E15D-4791-959D-AAC1AEF8B96C}" destId="{2E2D5C44-858D-423F-8AF9-D2949359F4AC}" srcOrd="3" destOrd="0" presId="urn:microsoft.com/office/officeart/2018/2/layout/IconVerticalSolidList"/>
    <dgm:cxn modelId="{5D9B2877-8C62-4965-862B-0071561A89E8}" type="presParOf" srcId="{080A026E-E15D-4791-959D-AAC1AEF8B96C}" destId="{A82F2797-F749-49C7-8E13-2A0C64569ACC}" srcOrd="4" destOrd="0" presId="urn:microsoft.com/office/officeart/2018/2/layout/IconVerticalSolidList"/>
    <dgm:cxn modelId="{E0197854-95B0-48F5-883F-9F60F6A2BB44}" type="presParOf" srcId="{A82F2797-F749-49C7-8E13-2A0C64569ACC}" destId="{02D727A4-D56C-4162-89B9-6896BF70332A}" srcOrd="0" destOrd="0" presId="urn:microsoft.com/office/officeart/2018/2/layout/IconVerticalSolidList"/>
    <dgm:cxn modelId="{B9D539EB-6DA4-4249-995C-0CC80EBBE84D}" type="presParOf" srcId="{A82F2797-F749-49C7-8E13-2A0C64569ACC}" destId="{53C5B761-1DC9-4358-9F50-156CE5CD8F78}" srcOrd="1" destOrd="0" presId="urn:microsoft.com/office/officeart/2018/2/layout/IconVerticalSolidList"/>
    <dgm:cxn modelId="{362F74BC-BC00-429F-AAEC-B90C2BDAC066}" type="presParOf" srcId="{A82F2797-F749-49C7-8E13-2A0C64569ACC}" destId="{24C15600-F086-4E34-93C5-876A3C97CAB2}" srcOrd="2" destOrd="0" presId="urn:microsoft.com/office/officeart/2018/2/layout/IconVerticalSolidList"/>
    <dgm:cxn modelId="{DDF0F8D7-1E87-4029-B5D3-D19F72012499}" type="presParOf" srcId="{A82F2797-F749-49C7-8E13-2A0C64569ACC}" destId="{46657D22-5C9A-4730-84A3-B779AD7A5A05}" srcOrd="3" destOrd="0" presId="urn:microsoft.com/office/officeart/2018/2/layout/IconVerticalSolidList"/>
    <dgm:cxn modelId="{CEA92244-7CD1-4760-9EF8-1970E81C4073}" type="presParOf" srcId="{080A026E-E15D-4791-959D-AAC1AEF8B96C}" destId="{9F7A386A-E78A-453A-8305-BA659E51634D}" srcOrd="5" destOrd="0" presId="urn:microsoft.com/office/officeart/2018/2/layout/IconVerticalSolidList"/>
    <dgm:cxn modelId="{DA1DE7BB-D0CC-4B2A-95EF-68B1CD54DA30}" type="presParOf" srcId="{080A026E-E15D-4791-959D-AAC1AEF8B96C}" destId="{D74F627A-AE73-4835-A71C-A9DB84FA41A2}" srcOrd="6" destOrd="0" presId="urn:microsoft.com/office/officeart/2018/2/layout/IconVerticalSolidList"/>
    <dgm:cxn modelId="{CF5DDE10-B069-444F-8F56-CE7500DF52FE}" type="presParOf" srcId="{D74F627A-AE73-4835-A71C-A9DB84FA41A2}" destId="{DF00F349-BD86-4BF1-B68F-23EE50AAB59B}" srcOrd="0" destOrd="0" presId="urn:microsoft.com/office/officeart/2018/2/layout/IconVerticalSolidList"/>
    <dgm:cxn modelId="{C4390307-AEE6-49EC-8DA9-4AD9BED15E7A}" type="presParOf" srcId="{D74F627A-AE73-4835-A71C-A9DB84FA41A2}" destId="{136B1910-1D31-423D-A729-52DC748E87C0}" srcOrd="1" destOrd="0" presId="urn:microsoft.com/office/officeart/2018/2/layout/IconVerticalSolidList"/>
    <dgm:cxn modelId="{829F912A-7CB0-47DF-9416-25105F5DCB36}" type="presParOf" srcId="{D74F627A-AE73-4835-A71C-A9DB84FA41A2}" destId="{FCE73060-6488-497C-BD42-46356567EE21}" srcOrd="2" destOrd="0" presId="urn:microsoft.com/office/officeart/2018/2/layout/IconVerticalSolidList"/>
    <dgm:cxn modelId="{F4C7824A-BE64-465F-8BB9-A3DE17AEFEEC}" type="presParOf" srcId="{D74F627A-AE73-4835-A71C-A9DB84FA41A2}" destId="{42AB0CCB-1CBB-46BB-882B-02F6C509E67C}" srcOrd="3" destOrd="0" presId="urn:microsoft.com/office/officeart/2018/2/layout/IconVerticalSolidList"/>
    <dgm:cxn modelId="{D22E8A6C-C5CF-4F39-8B06-8183DF0AABF4}" type="presParOf" srcId="{080A026E-E15D-4791-959D-AAC1AEF8B96C}" destId="{572FE868-F9ED-47F9-BFF0-CEFB8FB217D3}" srcOrd="7" destOrd="0" presId="urn:microsoft.com/office/officeart/2018/2/layout/IconVerticalSolidList"/>
    <dgm:cxn modelId="{944DDDA9-A94A-421A-A7AB-7D7603459F63}" type="presParOf" srcId="{080A026E-E15D-4791-959D-AAC1AEF8B96C}" destId="{CE0BDC78-101D-4094-A1D7-122C963B0FEC}" srcOrd="8" destOrd="0" presId="urn:microsoft.com/office/officeart/2018/2/layout/IconVerticalSolidList"/>
    <dgm:cxn modelId="{BFF1AF98-2537-4AF8-AF76-376E2FF4ECBA}" type="presParOf" srcId="{CE0BDC78-101D-4094-A1D7-122C963B0FEC}" destId="{8B59134F-7B25-4F84-9AB7-DEAE0D7DFE8D}" srcOrd="0" destOrd="0" presId="urn:microsoft.com/office/officeart/2018/2/layout/IconVerticalSolidList"/>
    <dgm:cxn modelId="{27CBC9D7-7C17-4AD1-B3C3-81A8A2411F68}" type="presParOf" srcId="{CE0BDC78-101D-4094-A1D7-122C963B0FEC}" destId="{6478B8F8-E9ED-49DD-BDAD-0BEA37EFC751}" srcOrd="1" destOrd="0" presId="urn:microsoft.com/office/officeart/2018/2/layout/IconVerticalSolidList"/>
    <dgm:cxn modelId="{DB870242-59AE-4C7E-95F0-7D24ABC69691}" type="presParOf" srcId="{CE0BDC78-101D-4094-A1D7-122C963B0FEC}" destId="{E93523AE-7CA4-4645-A734-1A666CB80E42}" srcOrd="2" destOrd="0" presId="urn:microsoft.com/office/officeart/2018/2/layout/IconVerticalSolidList"/>
    <dgm:cxn modelId="{3A7FE4B6-9AE8-4B9E-BDDF-A169620B9BDD}" type="presParOf" srcId="{CE0BDC78-101D-4094-A1D7-122C963B0FEC}" destId="{1F962F90-77C4-42AD-9F04-1C496045CFC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549E32-544B-42E3-9FEA-1D33C48E1B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B50E4DF-E462-4C3B-88E3-A329C31DA667}">
      <dgm:prSet/>
      <dgm:spPr/>
      <dgm:t>
        <a:bodyPr/>
        <a:lstStyle/>
        <a:p>
          <a:r>
            <a:rPr lang="en-US" b="1"/>
            <a:t>Identify Key Stakeholders</a:t>
          </a:r>
          <a:endParaRPr lang="en-US"/>
        </a:p>
      </dgm:t>
    </dgm:pt>
    <dgm:pt modelId="{3A099953-B6AA-44F4-AAA8-FE25C9A35B35}" type="parTrans" cxnId="{ED1C1940-C2C0-4B76-A1DA-90C284C73B0B}">
      <dgm:prSet/>
      <dgm:spPr/>
      <dgm:t>
        <a:bodyPr/>
        <a:lstStyle/>
        <a:p>
          <a:endParaRPr lang="en-US"/>
        </a:p>
      </dgm:t>
    </dgm:pt>
    <dgm:pt modelId="{F2860764-112C-40D1-8ECE-4668F84CA3F4}" type="sibTrans" cxnId="{ED1C1940-C2C0-4B76-A1DA-90C284C73B0B}">
      <dgm:prSet/>
      <dgm:spPr/>
      <dgm:t>
        <a:bodyPr/>
        <a:lstStyle/>
        <a:p>
          <a:endParaRPr lang="en-US"/>
        </a:p>
      </dgm:t>
    </dgm:pt>
    <dgm:pt modelId="{42DCD7B5-95F2-43B3-8C1C-93E895A6E781}">
      <dgm:prSet/>
      <dgm:spPr/>
      <dgm:t>
        <a:bodyPr/>
        <a:lstStyle/>
        <a:p>
          <a:r>
            <a:rPr lang="en-US" b="1"/>
            <a:t>Define Core Business Objectives</a:t>
          </a:r>
          <a:endParaRPr lang="en-US"/>
        </a:p>
      </dgm:t>
    </dgm:pt>
    <dgm:pt modelId="{362CBF9F-5977-4D36-B599-CB58B8AA005E}" type="parTrans" cxnId="{C077DFA0-C810-4ECB-A158-CB4B3E4D36C5}">
      <dgm:prSet/>
      <dgm:spPr/>
      <dgm:t>
        <a:bodyPr/>
        <a:lstStyle/>
        <a:p>
          <a:endParaRPr lang="en-US"/>
        </a:p>
      </dgm:t>
    </dgm:pt>
    <dgm:pt modelId="{F569FEC9-5355-481C-B62D-9994ED85733C}" type="sibTrans" cxnId="{C077DFA0-C810-4ECB-A158-CB4B3E4D36C5}">
      <dgm:prSet/>
      <dgm:spPr/>
      <dgm:t>
        <a:bodyPr/>
        <a:lstStyle/>
        <a:p>
          <a:endParaRPr lang="en-US"/>
        </a:p>
      </dgm:t>
    </dgm:pt>
    <dgm:pt modelId="{2DE5AE44-4CE4-4866-90B8-4DAD5F3B82BA}">
      <dgm:prSet/>
      <dgm:spPr/>
      <dgm:t>
        <a:bodyPr/>
        <a:lstStyle/>
        <a:p>
          <a:r>
            <a:rPr lang="en-US" b="1"/>
            <a:t>Scope Analytical Focus</a:t>
          </a:r>
          <a:endParaRPr lang="en-US"/>
        </a:p>
      </dgm:t>
    </dgm:pt>
    <dgm:pt modelId="{90463A89-FE5D-4B4E-9A79-D81BB1C84F3D}" type="parTrans" cxnId="{4C404AB4-4E9D-4446-937E-73637CC32A5A}">
      <dgm:prSet/>
      <dgm:spPr/>
      <dgm:t>
        <a:bodyPr/>
        <a:lstStyle/>
        <a:p>
          <a:endParaRPr lang="en-US"/>
        </a:p>
      </dgm:t>
    </dgm:pt>
    <dgm:pt modelId="{EFAC2AD4-A537-4D58-9C0C-7D13FCA54EB3}" type="sibTrans" cxnId="{4C404AB4-4E9D-4446-937E-73637CC32A5A}">
      <dgm:prSet/>
      <dgm:spPr/>
      <dgm:t>
        <a:bodyPr/>
        <a:lstStyle/>
        <a:p>
          <a:endParaRPr lang="en-US"/>
        </a:p>
      </dgm:t>
    </dgm:pt>
    <dgm:pt modelId="{ADE78A41-5AFD-4519-81FD-66B22C91FE4A}">
      <dgm:prSet/>
      <dgm:spPr/>
      <dgm:t>
        <a:bodyPr/>
        <a:lstStyle/>
        <a:p>
          <a:r>
            <a:rPr lang="en-US" b="1"/>
            <a:t>Prioritize &amp; Validate Requirements</a:t>
          </a:r>
          <a:endParaRPr lang="en-US"/>
        </a:p>
      </dgm:t>
    </dgm:pt>
    <dgm:pt modelId="{038879CF-8C75-4BF4-8DFC-533045B9CC4D}" type="parTrans" cxnId="{1B2651BD-697D-4688-9A86-38E3C9ABBD61}">
      <dgm:prSet/>
      <dgm:spPr/>
      <dgm:t>
        <a:bodyPr/>
        <a:lstStyle/>
        <a:p>
          <a:endParaRPr lang="en-US"/>
        </a:p>
      </dgm:t>
    </dgm:pt>
    <dgm:pt modelId="{C3B4337B-F2AA-403B-8888-C35409458364}" type="sibTrans" cxnId="{1B2651BD-697D-4688-9A86-38E3C9ABBD61}">
      <dgm:prSet/>
      <dgm:spPr/>
      <dgm:t>
        <a:bodyPr/>
        <a:lstStyle/>
        <a:p>
          <a:endParaRPr lang="en-US"/>
        </a:p>
      </dgm:t>
    </dgm:pt>
    <dgm:pt modelId="{C9CDB6D5-8AC5-406B-87A4-4769CC075A69}" type="pres">
      <dgm:prSet presAssocID="{20549E32-544B-42E3-9FEA-1D33C48E1BA2}" presName="root" presStyleCnt="0">
        <dgm:presLayoutVars>
          <dgm:dir/>
          <dgm:resizeHandles val="exact"/>
        </dgm:presLayoutVars>
      </dgm:prSet>
      <dgm:spPr/>
    </dgm:pt>
    <dgm:pt modelId="{B555F297-3D08-4711-BBB1-2B29C5EABE71}" type="pres">
      <dgm:prSet presAssocID="{EB50E4DF-E462-4C3B-88E3-A329C31DA667}" presName="compNode" presStyleCnt="0"/>
      <dgm:spPr/>
    </dgm:pt>
    <dgm:pt modelId="{0FBD07E1-B578-4F4A-8A65-600819C091C9}" type="pres">
      <dgm:prSet presAssocID="{EB50E4DF-E462-4C3B-88E3-A329C31DA667}" presName="bgRect" presStyleLbl="bgShp" presStyleIdx="0" presStyleCnt="4"/>
      <dgm:spPr/>
    </dgm:pt>
    <dgm:pt modelId="{63B614BE-3F51-4376-B66E-9FA37910359E}" type="pres">
      <dgm:prSet presAssocID="{EB50E4DF-E462-4C3B-88E3-A329C31DA6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04E6266E-3F9B-4F33-907A-B29B7BD5C28E}" type="pres">
      <dgm:prSet presAssocID="{EB50E4DF-E462-4C3B-88E3-A329C31DA667}" presName="spaceRect" presStyleCnt="0"/>
      <dgm:spPr/>
    </dgm:pt>
    <dgm:pt modelId="{5CE9F07C-837C-4A8B-ADF0-9D2960E45284}" type="pres">
      <dgm:prSet presAssocID="{EB50E4DF-E462-4C3B-88E3-A329C31DA667}" presName="parTx" presStyleLbl="revTx" presStyleIdx="0" presStyleCnt="4">
        <dgm:presLayoutVars>
          <dgm:chMax val="0"/>
          <dgm:chPref val="0"/>
        </dgm:presLayoutVars>
      </dgm:prSet>
      <dgm:spPr/>
    </dgm:pt>
    <dgm:pt modelId="{2820FBEA-B02A-4DBE-A106-B2C08EA31B35}" type="pres">
      <dgm:prSet presAssocID="{F2860764-112C-40D1-8ECE-4668F84CA3F4}" presName="sibTrans" presStyleCnt="0"/>
      <dgm:spPr/>
    </dgm:pt>
    <dgm:pt modelId="{D3D1B632-5702-49CF-B587-DEBA316B9CC8}" type="pres">
      <dgm:prSet presAssocID="{42DCD7B5-95F2-43B3-8C1C-93E895A6E781}" presName="compNode" presStyleCnt="0"/>
      <dgm:spPr/>
    </dgm:pt>
    <dgm:pt modelId="{BD0665BA-C6C5-46D4-A37D-5480D36C1473}" type="pres">
      <dgm:prSet presAssocID="{42DCD7B5-95F2-43B3-8C1C-93E895A6E781}" presName="bgRect" presStyleLbl="bgShp" presStyleIdx="1" presStyleCnt="4"/>
      <dgm:spPr/>
    </dgm:pt>
    <dgm:pt modelId="{3644308A-FB4F-4BF5-82C9-967AF0572861}" type="pres">
      <dgm:prSet presAssocID="{42DCD7B5-95F2-43B3-8C1C-93E895A6E7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EDE6F47-273B-40C7-B5F5-079D7C22CF4B}" type="pres">
      <dgm:prSet presAssocID="{42DCD7B5-95F2-43B3-8C1C-93E895A6E781}" presName="spaceRect" presStyleCnt="0"/>
      <dgm:spPr/>
    </dgm:pt>
    <dgm:pt modelId="{BCB781AA-A7D7-46AC-9430-9B5AE213C14B}" type="pres">
      <dgm:prSet presAssocID="{42DCD7B5-95F2-43B3-8C1C-93E895A6E781}" presName="parTx" presStyleLbl="revTx" presStyleIdx="1" presStyleCnt="4">
        <dgm:presLayoutVars>
          <dgm:chMax val="0"/>
          <dgm:chPref val="0"/>
        </dgm:presLayoutVars>
      </dgm:prSet>
      <dgm:spPr/>
    </dgm:pt>
    <dgm:pt modelId="{6AD82B6B-4392-4D6C-8DAC-B5332139E89C}" type="pres">
      <dgm:prSet presAssocID="{F569FEC9-5355-481C-B62D-9994ED85733C}" presName="sibTrans" presStyleCnt="0"/>
      <dgm:spPr/>
    </dgm:pt>
    <dgm:pt modelId="{421DB65E-A722-4ACA-9557-0BB40F3D6B6C}" type="pres">
      <dgm:prSet presAssocID="{2DE5AE44-4CE4-4866-90B8-4DAD5F3B82BA}" presName="compNode" presStyleCnt="0"/>
      <dgm:spPr/>
    </dgm:pt>
    <dgm:pt modelId="{8032A714-2DD7-4A40-9238-ACB7A2A34311}" type="pres">
      <dgm:prSet presAssocID="{2DE5AE44-4CE4-4866-90B8-4DAD5F3B82BA}" presName="bgRect" presStyleLbl="bgShp" presStyleIdx="2" presStyleCnt="4"/>
      <dgm:spPr/>
    </dgm:pt>
    <dgm:pt modelId="{97E5EC9F-AE6B-447B-B1AB-2BE12FF20B89}" type="pres">
      <dgm:prSet presAssocID="{2DE5AE44-4CE4-4866-90B8-4DAD5F3B82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70F2485A-58D9-4BBE-A8E3-34F8A7B1A04B}" type="pres">
      <dgm:prSet presAssocID="{2DE5AE44-4CE4-4866-90B8-4DAD5F3B82BA}" presName="spaceRect" presStyleCnt="0"/>
      <dgm:spPr/>
    </dgm:pt>
    <dgm:pt modelId="{FC0411B6-73E6-4650-9D42-DE108C367517}" type="pres">
      <dgm:prSet presAssocID="{2DE5AE44-4CE4-4866-90B8-4DAD5F3B82BA}" presName="parTx" presStyleLbl="revTx" presStyleIdx="2" presStyleCnt="4">
        <dgm:presLayoutVars>
          <dgm:chMax val="0"/>
          <dgm:chPref val="0"/>
        </dgm:presLayoutVars>
      </dgm:prSet>
      <dgm:spPr/>
    </dgm:pt>
    <dgm:pt modelId="{1B4460C8-91E1-4162-8A86-C7CDDEFEF7DD}" type="pres">
      <dgm:prSet presAssocID="{EFAC2AD4-A537-4D58-9C0C-7D13FCA54EB3}" presName="sibTrans" presStyleCnt="0"/>
      <dgm:spPr/>
    </dgm:pt>
    <dgm:pt modelId="{417B133E-F4BC-49EA-BF4D-D528FD5D9E2F}" type="pres">
      <dgm:prSet presAssocID="{ADE78A41-5AFD-4519-81FD-66B22C91FE4A}" presName="compNode" presStyleCnt="0"/>
      <dgm:spPr/>
    </dgm:pt>
    <dgm:pt modelId="{A570527E-2814-4CC4-831C-FEFBCCE85C51}" type="pres">
      <dgm:prSet presAssocID="{ADE78A41-5AFD-4519-81FD-66B22C91FE4A}" presName="bgRect" presStyleLbl="bgShp" presStyleIdx="3" presStyleCnt="4"/>
      <dgm:spPr/>
    </dgm:pt>
    <dgm:pt modelId="{8556E579-D501-461D-8EFF-8E4520AB56F6}" type="pres">
      <dgm:prSet presAssocID="{ADE78A41-5AFD-4519-81FD-66B22C91FE4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6B518D77-2B05-4ADE-9F21-2D77BCA03876}" type="pres">
      <dgm:prSet presAssocID="{ADE78A41-5AFD-4519-81FD-66B22C91FE4A}" presName="spaceRect" presStyleCnt="0"/>
      <dgm:spPr/>
    </dgm:pt>
    <dgm:pt modelId="{F7450A28-9B6D-48D1-85C5-9DFCF88DD4AD}" type="pres">
      <dgm:prSet presAssocID="{ADE78A41-5AFD-4519-81FD-66B22C91FE4A}" presName="parTx" presStyleLbl="revTx" presStyleIdx="3" presStyleCnt="4">
        <dgm:presLayoutVars>
          <dgm:chMax val="0"/>
          <dgm:chPref val="0"/>
        </dgm:presLayoutVars>
      </dgm:prSet>
      <dgm:spPr/>
    </dgm:pt>
  </dgm:ptLst>
  <dgm:cxnLst>
    <dgm:cxn modelId="{ED1C1940-C2C0-4B76-A1DA-90C284C73B0B}" srcId="{20549E32-544B-42E3-9FEA-1D33C48E1BA2}" destId="{EB50E4DF-E462-4C3B-88E3-A329C31DA667}" srcOrd="0" destOrd="0" parTransId="{3A099953-B6AA-44F4-AAA8-FE25C9A35B35}" sibTransId="{F2860764-112C-40D1-8ECE-4668F84CA3F4}"/>
    <dgm:cxn modelId="{82D26864-161F-44F5-BF79-34ACD018F65F}" type="presOf" srcId="{42DCD7B5-95F2-43B3-8C1C-93E895A6E781}" destId="{BCB781AA-A7D7-46AC-9430-9B5AE213C14B}" srcOrd="0" destOrd="0" presId="urn:microsoft.com/office/officeart/2018/2/layout/IconVerticalSolidList"/>
    <dgm:cxn modelId="{CF94AC53-613A-4580-A1CA-7222E84B677D}" type="presOf" srcId="{20549E32-544B-42E3-9FEA-1D33C48E1BA2}" destId="{C9CDB6D5-8AC5-406B-87A4-4769CC075A69}" srcOrd="0" destOrd="0" presId="urn:microsoft.com/office/officeart/2018/2/layout/IconVerticalSolidList"/>
    <dgm:cxn modelId="{8E88CF79-4F2C-4359-BC1F-15BD5C2717C0}" type="presOf" srcId="{ADE78A41-5AFD-4519-81FD-66B22C91FE4A}" destId="{F7450A28-9B6D-48D1-85C5-9DFCF88DD4AD}" srcOrd="0" destOrd="0" presId="urn:microsoft.com/office/officeart/2018/2/layout/IconVerticalSolidList"/>
    <dgm:cxn modelId="{C077DFA0-C810-4ECB-A158-CB4B3E4D36C5}" srcId="{20549E32-544B-42E3-9FEA-1D33C48E1BA2}" destId="{42DCD7B5-95F2-43B3-8C1C-93E895A6E781}" srcOrd="1" destOrd="0" parTransId="{362CBF9F-5977-4D36-B599-CB58B8AA005E}" sibTransId="{F569FEC9-5355-481C-B62D-9994ED85733C}"/>
    <dgm:cxn modelId="{4C404AB4-4E9D-4446-937E-73637CC32A5A}" srcId="{20549E32-544B-42E3-9FEA-1D33C48E1BA2}" destId="{2DE5AE44-4CE4-4866-90B8-4DAD5F3B82BA}" srcOrd="2" destOrd="0" parTransId="{90463A89-FE5D-4B4E-9A79-D81BB1C84F3D}" sibTransId="{EFAC2AD4-A537-4D58-9C0C-7D13FCA54EB3}"/>
    <dgm:cxn modelId="{1B2651BD-697D-4688-9A86-38E3C9ABBD61}" srcId="{20549E32-544B-42E3-9FEA-1D33C48E1BA2}" destId="{ADE78A41-5AFD-4519-81FD-66B22C91FE4A}" srcOrd="3" destOrd="0" parTransId="{038879CF-8C75-4BF4-8DFC-533045B9CC4D}" sibTransId="{C3B4337B-F2AA-403B-8888-C35409458364}"/>
    <dgm:cxn modelId="{0655C4DC-6AA1-4855-9344-F4CEDEA11A05}" type="presOf" srcId="{EB50E4DF-E462-4C3B-88E3-A329C31DA667}" destId="{5CE9F07C-837C-4A8B-ADF0-9D2960E45284}" srcOrd="0" destOrd="0" presId="urn:microsoft.com/office/officeart/2018/2/layout/IconVerticalSolidList"/>
    <dgm:cxn modelId="{5D9713E8-70D1-4CF0-A7B6-1A89952F2ED9}" type="presOf" srcId="{2DE5AE44-4CE4-4866-90B8-4DAD5F3B82BA}" destId="{FC0411B6-73E6-4650-9D42-DE108C367517}" srcOrd="0" destOrd="0" presId="urn:microsoft.com/office/officeart/2018/2/layout/IconVerticalSolidList"/>
    <dgm:cxn modelId="{98BDF73D-EE34-4FE1-9D8E-84076F8B6342}" type="presParOf" srcId="{C9CDB6D5-8AC5-406B-87A4-4769CC075A69}" destId="{B555F297-3D08-4711-BBB1-2B29C5EABE71}" srcOrd="0" destOrd="0" presId="urn:microsoft.com/office/officeart/2018/2/layout/IconVerticalSolidList"/>
    <dgm:cxn modelId="{CCC2A364-2AFB-4881-A07D-805D6D7AD53A}" type="presParOf" srcId="{B555F297-3D08-4711-BBB1-2B29C5EABE71}" destId="{0FBD07E1-B578-4F4A-8A65-600819C091C9}" srcOrd="0" destOrd="0" presId="urn:microsoft.com/office/officeart/2018/2/layout/IconVerticalSolidList"/>
    <dgm:cxn modelId="{EF077DA2-2376-4C1B-9244-4CFDCEF668B7}" type="presParOf" srcId="{B555F297-3D08-4711-BBB1-2B29C5EABE71}" destId="{63B614BE-3F51-4376-B66E-9FA37910359E}" srcOrd="1" destOrd="0" presId="urn:microsoft.com/office/officeart/2018/2/layout/IconVerticalSolidList"/>
    <dgm:cxn modelId="{E0AB2A54-6004-4EA8-A3C3-AE854F9B1D45}" type="presParOf" srcId="{B555F297-3D08-4711-BBB1-2B29C5EABE71}" destId="{04E6266E-3F9B-4F33-907A-B29B7BD5C28E}" srcOrd="2" destOrd="0" presId="urn:microsoft.com/office/officeart/2018/2/layout/IconVerticalSolidList"/>
    <dgm:cxn modelId="{5C891440-E223-4F45-AC6F-01B9D353C185}" type="presParOf" srcId="{B555F297-3D08-4711-BBB1-2B29C5EABE71}" destId="{5CE9F07C-837C-4A8B-ADF0-9D2960E45284}" srcOrd="3" destOrd="0" presId="urn:microsoft.com/office/officeart/2018/2/layout/IconVerticalSolidList"/>
    <dgm:cxn modelId="{949BA228-1649-4F1B-9CD3-88CF1062FC5D}" type="presParOf" srcId="{C9CDB6D5-8AC5-406B-87A4-4769CC075A69}" destId="{2820FBEA-B02A-4DBE-A106-B2C08EA31B35}" srcOrd="1" destOrd="0" presId="urn:microsoft.com/office/officeart/2018/2/layout/IconVerticalSolidList"/>
    <dgm:cxn modelId="{4B5C5182-2A06-48B7-842A-9F68A2263575}" type="presParOf" srcId="{C9CDB6D5-8AC5-406B-87A4-4769CC075A69}" destId="{D3D1B632-5702-49CF-B587-DEBA316B9CC8}" srcOrd="2" destOrd="0" presId="urn:microsoft.com/office/officeart/2018/2/layout/IconVerticalSolidList"/>
    <dgm:cxn modelId="{4AA385B9-E870-4F11-A3F6-B7E919CDF82E}" type="presParOf" srcId="{D3D1B632-5702-49CF-B587-DEBA316B9CC8}" destId="{BD0665BA-C6C5-46D4-A37D-5480D36C1473}" srcOrd="0" destOrd="0" presId="urn:microsoft.com/office/officeart/2018/2/layout/IconVerticalSolidList"/>
    <dgm:cxn modelId="{6587201E-4C57-4ABA-8FEF-12713F788315}" type="presParOf" srcId="{D3D1B632-5702-49CF-B587-DEBA316B9CC8}" destId="{3644308A-FB4F-4BF5-82C9-967AF0572861}" srcOrd="1" destOrd="0" presId="urn:microsoft.com/office/officeart/2018/2/layout/IconVerticalSolidList"/>
    <dgm:cxn modelId="{DF5D8C29-B6C9-4EBD-9D8A-80B51185CFEA}" type="presParOf" srcId="{D3D1B632-5702-49CF-B587-DEBA316B9CC8}" destId="{9EDE6F47-273B-40C7-B5F5-079D7C22CF4B}" srcOrd="2" destOrd="0" presId="urn:microsoft.com/office/officeart/2018/2/layout/IconVerticalSolidList"/>
    <dgm:cxn modelId="{C7156A8A-267F-46EC-AFD9-9488AA6F06F1}" type="presParOf" srcId="{D3D1B632-5702-49CF-B587-DEBA316B9CC8}" destId="{BCB781AA-A7D7-46AC-9430-9B5AE213C14B}" srcOrd="3" destOrd="0" presId="urn:microsoft.com/office/officeart/2018/2/layout/IconVerticalSolidList"/>
    <dgm:cxn modelId="{46A40C57-8E24-4657-9308-7932CDC477D3}" type="presParOf" srcId="{C9CDB6D5-8AC5-406B-87A4-4769CC075A69}" destId="{6AD82B6B-4392-4D6C-8DAC-B5332139E89C}" srcOrd="3" destOrd="0" presId="urn:microsoft.com/office/officeart/2018/2/layout/IconVerticalSolidList"/>
    <dgm:cxn modelId="{0DBC1461-02FF-413F-A0E6-CEB2AEE37F96}" type="presParOf" srcId="{C9CDB6D5-8AC5-406B-87A4-4769CC075A69}" destId="{421DB65E-A722-4ACA-9557-0BB40F3D6B6C}" srcOrd="4" destOrd="0" presId="urn:microsoft.com/office/officeart/2018/2/layout/IconVerticalSolidList"/>
    <dgm:cxn modelId="{1ED1492B-0A4E-4186-BE7D-BB1F22BF734B}" type="presParOf" srcId="{421DB65E-A722-4ACA-9557-0BB40F3D6B6C}" destId="{8032A714-2DD7-4A40-9238-ACB7A2A34311}" srcOrd="0" destOrd="0" presId="urn:microsoft.com/office/officeart/2018/2/layout/IconVerticalSolidList"/>
    <dgm:cxn modelId="{F582B20C-48D2-4B75-AB59-F4AF7D6B075B}" type="presParOf" srcId="{421DB65E-A722-4ACA-9557-0BB40F3D6B6C}" destId="{97E5EC9F-AE6B-447B-B1AB-2BE12FF20B89}" srcOrd="1" destOrd="0" presId="urn:microsoft.com/office/officeart/2018/2/layout/IconVerticalSolidList"/>
    <dgm:cxn modelId="{7687120A-A153-4E6A-8886-85463DA637CD}" type="presParOf" srcId="{421DB65E-A722-4ACA-9557-0BB40F3D6B6C}" destId="{70F2485A-58D9-4BBE-A8E3-34F8A7B1A04B}" srcOrd="2" destOrd="0" presId="urn:microsoft.com/office/officeart/2018/2/layout/IconVerticalSolidList"/>
    <dgm:cxn modelId="{F71DFB1C-9180-49C2-BDE1-57699CE2D58E}" type="presParOf" srcId="{421DB65E-A722-4ACA-9557-0BB40F3D6B6C}" destId="{FC0411B6-73E6-4650-9D42-DE108C367517}" srcOrd="3" destOrd="0" presId="urn:microsoft.com/office/officeart/2018/2/layout/IconVerticalSolidList"/>
    <dgm:cxn modelId="{90FF5068-872D-4CD3-BC7B-71F1149D26C2}" type="presParOf" srcId="{C9CDB6D5-8AC5-406B-87A4-4769CC075A69}" destId="{1B4460C8-91E1-4162-8A86-C7CDDEFEF7DD}" srcOrd="5" destOrd="0" presId="urn:microsoft.com/office/officeart/2018/2/layout/IconVerticalSolidList"/>
    <dgm:cxn modelId="{4BFEBA45-AC4D-4D34-A484-981F4B81E5B3}" type="presParOf" srcId="{C9CDB6D5-8AC5-406B-87A4-4769CC075A69}" destId="{417B133E-F4BC-49EA-BF4D-D528FD5D9E2F}" srcOrd="6" destOrd="0" presId="urn:microsoft.com/office/officeart/2018/2/layout/IconVerticalSolidList"/>
    <dgm:cxn modelId="{D93369DE-9796-406E-A9D1-FA1A8F8A93CC}" type="presParOf" srcId="{417B133E-F4BC-49EA-BF4D-D528FD5D9E2F}" destId="{A570527E-2814-4CC4-831C-FEFBCCE85C51}" srcOrd="0" destOrd="0" presId="urn:microsoft.com/office/officeart/2018/2/layout/IconVerticalSolidList"/>
    <dgm:cxn modelId="{D712DBD4-D221-4379-B355-D28D4A1897F0}" type="presParOf" srcId="{417B133E-F4BC-49EA-BF4D-D528FD5D9E2F}" destId="{8556E579-D501-461D-8EFF-8E4520AB56F6}" srcOrd="1" destOrd="0" presId="urn:microsoft.com/office/officeart/2018/2/layout/IconVerticalSolidList"/>
    <dgm:cxn modelId="{B9201E12-1FFE-41A6-A71F-05D06155FCD0}" type="presParOf" srcId="{417B133E-F4BC-49EA-BF4D-D528FD5D9E2F}" destId="{6B518D77-2B05-4ADE-9F21-2D77BCA03876}" srcOrd="2" destOrd="0" presId="urn:microsoft.com/office/officeart/2018/2/layout/IconVerticalSolidList"/>
    <dgm:cxn modelId="{EE170F4F-3FC3-4C55-AFC5-FE89484E15B9}" type="presParOf" srcId="{417B133E-F4BC-49EA-BF4D-D528FD5D9E2F}" destId="{F7450A28-9B6D-48D1-85C5-9DFCF88DD4A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0549E32-544B-42E3-9FEA-1D33C48E1BA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E78A41-5AFD-4519-81FD-66B22C91FE4A}">
      <dgm:prSet phldr="0"/>
      <dgm:spPr/>
      <dgm:t>
        <a:bodyPr/>
        <a:lstStyle/>
        <a:p>
          <a:pPr>
            <a:lnSpc>
              <a:spcPct val="100000"/>
            </a:lnSpc>
          </a:pPr>
          <a:r>
            <a:rPr lang="en-US" b="0"/>
            <a:t>Sprint Planning</a:t>
          </a:r>
          <a:endParaRPr lang="en-US" b="1"/>
        </a:p>
      </dgm:t>
    </dgm:pt>
    <dgm:pt modelId="{038879CF-8C75-4BF4-8DFC-533045B9CC4D}" type="parTrans" cxnId="{1B2651BD-697D-4688-9A86-38E3C9ABBD61}">
      <dgm:prSet/>
      <dgm:spPr/>
      <dgm:t>
        <a:bodyPr/>
        <a:lstStyle/>
        <a:p>
          <a:endParaRPr lang="en-US"/>
        </a:p>
      </dgm:t>
    </dgm:pt>
    <dgm:pt modelId="{C3B4337B-F2AA-403B-8888-C35409458364}" type="sibTrans" cxnId="{1B2651BD-697D-4688-9A86-38E3C9ABBD61}">
      <dgm:prSet/>
      <dgm:spPr/>
      <dgm:t>
        <a:bodyPr/>
        <a:lstStyle/>
        <a:p>
          <a:endParaRPr lang="en-US"/>
        </a:p>
      </dgm:t>
    </dgm:pt>
    <dgm:pt modelId="{CAD3E35D-B147-47CC-B18C-21EDCC23B542}">
      <dgm:prSet phldr="0"/>
      <dgm:spPr/>
      <dgm:t>
        <a:bodyPr/>
        <a:lstStyle/>
        <a:p>
          <a:pPr>
            <a:lnSpc>
              <a:spcPct val="100000"/>
            </a:lnSpc>
          </a:pPr>
          <a:r>
            <a:rPr lang="en-US" b="0"/>
            <a:t>Daily Scrums (Stand-ups)</a:t>
          </a:r>
          <a:endParaRPr lang="en-US" b="1">
            <a:latin typeface="Calibri"/>
          </a:endParaRPr>
        </a:p>
      </dgm:t>
    </dgm:pt>
    <dgm:pt modelId="{1558BBCA-F7AD-48F1-9AFA-3767ABD9AF05}" type="parTrans" cxnId="{316107B2-37BA-40B0-9D1B-BA9E285E46B3}">
      <dgm:prSet/>
      <dgm:spPr/>
    </dgm:pt>
    <dgm:pt modelId="{0FDDE307-3655-42F0-870D-636C7BCBBAE1}" type="sibTrans" cxnId="{316107B2-37BA-40B0-9D1B-BA9E285E46B3}">
      <dgm:prSet/>
      <dgm:spPr/>
    </dgm:pt>
    <dgm:pt modelId="{3A21DFCD-BAB0-4A05-894E-A1D5FD2E87E2}">
      <dgm:prSet phldr="0"/>
      <dgm:spPr/>
      <dgm:t>
        <a:bodyPr/>
        <a:lstStyle/>
        <a:p>
          <a:pPr>
            <a:lnSpc>
              <a:spcPct val="100000"/>
            </a:lnSpc>
          </a:pPr>
          <a:r>
            <a:rPr lang="en-US" b="0"/>
            <a:t>Sprint Execution</a:t>
          </a:r>
        </a:p>
      </dgm:t>
    </dgm:pt>
    <dgm:pt modelId="{E7D037E2-226F-4EE4-89C0-AC453CBA5CD9}" type="parTrans" cxnId="{B593DFB9-C810-4625-9FED-2F28BD22EEDA}">
      <dgm:prSet/>
      <dgm:spPr/>
    </dgm:pt>
    <dgm:pt modelId="{E6C24EDF-4FAE-4B0F-ADEC-AB063EDBB290}" type="sibTrans" cxnId="{B593DFB9-C810-4625-9FED-2F28BD22EEDA}">
      <dgm:prSet/>
      <dgm:spPr/>
    </dgm:pt>
    <dgm:pt modelId="{B179266A-EF94-4708-A0AE-8304A18B9993}">
      <dgm:prSet phldr="0"/>
      <dgm:spPr/>
      <dgm:t>
        <a:bodyPr/>
        <a:lstStyle/>
        <a:p>
          <a:pPr>
            <a:lnSpc>
              <a:spcPct val="100000"/>
            </a:lnSpc>
          </a:pPr>
          <a:r>
            <a:rPr lang="en-US" b="0"/>
            <a:t>Sprint Review &amp; Retrospective</a:t>
          </a:r>
        </a:p>
      </dgm:t>
    </dgm:pt>
    <dgm:pt modelId="{61CA4C8C-F3EA-4710-A0C1-D53500E6772A}" type="parTrans" cxnId="{69BDD7C4-0561-4F1E-9A71-7AC310A73CB9}">
      <dgm:prSet/>
      <dgm:spPr/>
    </dgm:pt>
    <dgm:pt modelId="{B44705B4-0BDF-4E1D-9390-BE8A2C58CAE2}" type="sibTrans" cxnId="{69BDD7C4-0561-4F1E-9A71-7AC310A73CB9}">
      <dgm:prSet/>
      <dgm:spPr/>
    </dgm:pt>
    <dgm:pt modelId="{F026D668-001E-4063-A483-9E938B29E43F}">
      <dgm:prSet phldr="0"/>
      <dgm:spPr/>
      <dgm:t>
        <a:bodyPr/>
        <a:lstStyle/>
        <a:p>
          <a:pPr>
            <a:lnSpc>
              <a:spcPct val="100000"/>
            </a:lnSpc>
          </a:pPr>
          <a:r>
            <a:rPr lang="en-US" b="0">
              <a:latin typeface="Calibri"/>
            </a:rPr>
            <a:t>Project Initation and Backlog</a:t>
          </a:r>
        </a:p>
      </dgm:t>
    </dgm:pt>
    <dgm:pt modelId="{45E0C878-4E2C-43C4-9026-893DAE1B8A16}" type="parTrans" cxnId="{1B8BC593-AED9-4F5C-B933-A6628AD50D9E}">
      <dgm:prSet/>
      <dgm:spPr/>
    </dgm:pt>
    <dgm:pt modelId="{5334A955-10DD-40EA-8B89-39C5AEAB7FAD}" type="sibTrans" cxnId="{1B8BC593-AED9-4F5C-B933-A6628AD50D9E}">
      <dgm:prSet/>
      <dgm:spPr/>
      <dgm:t>
        <a:bodyPr/>
        <a:lstStyle/>
        <a:p>
          <a:endParaRPr lang="en-US"/>
        </a:p>
      </dgm:t>
    </dgm:pt>
    <dgm:pt modelId="{C9CDB6D5-8AC5-406B-87A4-4769CC075A69}" type="pres">
      <dgm:prSet presAssocID="{20549E32-544B-42E3-9FEA-1D33C48E1BA2}" presName="root" presStyleCnt="0">
        <dgm:presLayoutVars>
          <dgm:dir/>
          <dgm:resizeHandles val="exact"/>
        </dgm:presLayoutVars>
      </dgm:prSet>
      <dgm:spPr/>
    </dgm:pt>
    <dgm:pt modelId="{2B3D0561-2818-454D-B862-77F873FDE2BC}" type="pres">
      <dgm:prSet presAssocID="{F026D668-001E-4063-A483-9E938B29E43F}" presName="compNode" presStyleCnt="0"/>
      <dgm:spPr/>
    </dgm:pt>
    <dgm:pt modelId="{91BBA626-69E0-4C72-9EE0-F1C644A7EE24}" type="pres">
      <dgm:prSet presAssocID="{F026D668-001E-4063-A483-9E938B29E43F}" presName="bgRect" presStyleLbl="bgShp" presStyleIdx="0" presStyleCnt="5"/>
      <dgm:spPr/>
    </dgm:pt>
    <dgm:pt modelId="{D91F4E10-6A29-4480-91E0-CD89CAD8CF3E}" type="pres">
      <dgm:prSet presAssocID="{F026D668-001E-4063-A483-9E938B29E43F}" presName="iconRect" presStyleLbl="node1" presStyleIdx="0" presStyleCnt="5"/>
      <dgm:spPr/>
    </dgm:pt>
    <dgm:pt modelId="{111A8AF6-44E4-4580-A61F-79E40EE1E20A}" type="pres">
      <dgm:prSet presAssocID="{F026D668-001E-4063-A483-9E938B29E43F}" presName="spaceRect" presStyleCnt="0"/>
      <dgm:spPr/>
    </dgm:pt>
    <dgm:pt modelId="{04BDE084-B2ED-42DA-B082-F693FC500912}" type="pres">
      <dgm:prSet presAssocID="{F026D668-001E-4063-A483-9E938B29E43F}" presName="parTx" presStyleLbl="revTx" presStyleIdx="0" presStyleCnt="5">
        <dgm:presLayoutVars>
          <dgm:chMax val="0"/>
          <dgm:chPref val="0"/>
        </dgm:presLayoutVars>
      </dgm:prSet>
      <dgm:spPr/>
    </dgm:pt>
    <dgm:pt modelId="{5507CB99-0058-4C06-84DE-7901DC674D9C}" type="pres">
      <dgm:prSet presAssocID="{5334A955-10DD-40EA-8B89-39C5AEAB7FAD}" presName="sibTrans" presStyleCnt="0"/>
      <dgm:spPr/>
    </dgm:pt>
    <dgm:pt modelId="{417B133E-F4BC-49EA-BF4D-D528FD5D9E2F}" type="pres">
      <dgm:prSet presAssocID="{ADE78A41-5AFD-4519-81FD-66B22C91FE4A}" presName="compNode" presStyleCnt="0"/>
      <dgm:spPr/>
    </dgm:pt>
    <dgm:pt modelId="{A570527E-2814-4CC4-831C-FEFBCCE85C51}" type="pres">
      <dgm:prSet presAssocID="{ADE78A41-5AFD-4519-81FD-66B22C91FE4A}" presName="bgRect" presStyleLbl="bgShp" presStyleIdx="1" presStyleCnt="5"/>
      <dgm:spPr/>
    </dgm:pt>
    <dgm:pt modelId="{8556E579-D501-461D-8EFF-8E4520AB56F6}" type="pres">
      <dgm:prSet presAssocID="{ADE78A41-5AFD-4519-81FD-66B22C91FE4A}" presName="iconRect" presStyleLbl="node1" presStyleIdx="1"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B518D77-2B05-4ADE-9F21-2D77BCA03876}" type="pres">
      <dgm:prSet presAssocID="{ADE78A41-5AFD-4519-81FD-66B22C91FE4A}" presName="spaceRect" presStyleCnt="0"/>
      <dgm:spPr/>
    </dgm:pt>
    <dgm:pt modelId="{F7450A28-9B6D-48D1-85C5-9DFCF88DD4AD}" type="pres">
      <dgm:prSet presAssocID="{ADE78A41-5AFD-4519-81FD-66B22C91FE4A}" presName="parTx" presStyleLbl="revTx" presStyleIdx="1" presStyleCnt="5">
        <dgm:presLayoutVars>
          <dgm:chMax val="0"/>
          <dgm:chPref val="0"/>
        </dgm:presLayoutVars>
      </dgm:prSet>
      <dgm:spPr/>
    </dgm:pt>
    <dgm:pt modelId="{7962BF6A-F6C9-45E3-97FB-FE76C91988FF}" type="pres">
      <dgm:prSet presAssocID="{C3B4337B-F2AA-403B-8888-C35409458364}" presName="sibTrans" presStyleCnt="0"/>
      <dgm:spPr/>
    </dgm:pt>
    <dgm:pt modelId="{C96A77DC-D0BA-4AD9-9B6A-F61A17344694}" type="pres">
      <dgm:prSet presAssocID="{CAD3E35D-B147-47CC-B18C-21EDCC23B542}" presName="compNode" presStyleCnt="0"/>
      <dgm:spPr/>
    </dgm:pt>
    <dgm:pt modelId="{5D323C82-7360-4DDA-A4C7-81E2A97F1507}" type="pres">
      <dgm:prSet presAssocID="{CAD3E35D-B147-47CC-B18C-21EDCC23B542}" presName="bgRect" presStyleLbl="bgShp" presStyleIdx="2" presStyleCnt="5"/>
      <dgm:spPr/>
    </dgm:pt>
    <dgm:pt modelId="{FF54B643-9D92-4821-8DD7-AC8092B9746C}" type="pres">
      <dgm:prSet presAssocID="{CAD3E35D-B147-47CC-B18C-21EDCC23B542}" presName="iconRect" presStyleLbl="node1" presStyleIdx="2" presStyleCnt="5"/>
      <dgm:spPr>
        <a:ln>
          <a:noFill/>
        </a:ln>
      </dgm:spPr>
    </dgm:pt>
    <dgm:pt modelId="{FE5BD4B2-1067-419A-A169-23B9305AD1BD}" type="pres">
      <dgm:prSet presAssocID="{CAD3E35D-B147-47CC-B18C-21EDCC23B542}" presName="spaceRect" presStyleCnt="0"/>
      <dgm:spPr/>
    </dgm:pt>
    <dgm:pt modelId="{72DF750C-19E5-405C-8D68-A85EFBE294DB}" type="pres">
      <dgm:prSet presAssocID="{CAD3E35D-B147-47CC-B18C-21EDCC23B542}" presName="parTx" presStyleLbl="revTx" presStyleIdx="2" presStyleCnt="5">
        <dgm:presLayoutVars>
          <dgm:chMax val="0"/>
          <dgm:chPref val="0"/>
        </dgm:presLayoutVars>
      </dgm:prSet>
      <dgm:spPr/>
    </dgm:pt>
    <dgm:pt modelId="{9278F57D-A00B-4196-B54A-433EA62E4A7B}" type="pres">
      <dgm:prSet presAssocID="{0FDDE307-3655-42F0-870D-636C7BCBBAE1}" presName="sibTrans" presStyleCnt="0"/>
      <dgm:spPr/>
    </dgm:pt>
    <dgm:pt modelId="{B4E195BC-5FC2-4E4E-B98E-4E43F6AF9FEF}" type="pres">
      <dgm:prSet presAssocID="{3A21DFCD-BAB0-4A05-894E-A1D5FD2E87E2}" presName="compNode" presStyleCnt="0"/>
      <dgm:spPr/>
    </dgm:pt>
    <dgm:pt modelId="{9D0C7328-F977-435D-A16E-A832CF504B17}" type="pres">
      <dgm:prSet presAssocID="{3A21DFCD-BAB0-4A05-894E-A1D5FD2E87E2}" presName="bgRect" presStyleLbl="bgShp" presStyleIdx="3" presStyleCnt="5"/>
      <dgm:spPr/>
    </dgm:pt>
    <dgm:pt modelId="{2BB86681-26EC-4D72-909F-D440607B54F1}" type="pres">
      <dgm:prSet presAssocID="{3A21DFCD-BAB0-4A05-894E-A1D5FD2E87E2}" presName="iconRect" presStyleLbl="node1" presStyleIdx="3" presStyleCnt="5"/>
      <dgm:spPr>
        <a:ln>
          <a:noFill/>
        </a:ln>
      </dgm:spPr>
    </dgm:pt>
    <dgm:pt modelId="{138C3A87-AEFF-475F-9DA2-5490CFA25284}" type="pres">
      <dgm:prSet presAssocID="{3A21DFCD-BAB0-4A05-894E-A1D5FD2E87E2}" presName="spaceRect" presStyleCnt="0"/>
      <dgm:spPr/>
    </dgm:pt>
    <dgm:pt modelId="{986062BB-2F3A-4E0A-B095-47E1DF9FBD37}" type="pres">
      <dgm:prSet presAssocID="{3A21DFCD-BAB0-4A05-894E-A1D5FD2E87E2}" presName="parTx" presStyleLbl="revTx" presStyleIdx="3" presStyleCnt="5">
        <dgm:presLayoutVars>
          <dgm:chMax val="0"/>
          <dgm:chPref val="0"/>
        </dgm:presLayoutVars>
      </dgm:prSet>
      <dgm:spPr/>
    </dgm:pt>
    <dgm:pt modelId="{BFD71964-30D3-42B0-9D85-7D29BC0D54F5}" type="pres">
      <dgm:prSet presAssocID="{E6C24EDF-4FAE-4B0F-ADEC-AB063EDBB290}" presName="sibTrans" presStyleCnt="0"/>
      <dgm:spPr/>
    </dgm:pt>
    <dgm:pt modelId="{FB437B30-B841-43C7-8822-EDC7914C13D2}" type="pres">
      <dgm:prSet presAssocID="{B179266A-EF94-4708-A0AE-8304A18B9993}" presName="compNode" presStyleCnt="0"/>
      <dgm:spPr/>
    </dgm:pt>
    <dgm:pt modelId="{80333C57-EA77-4D74-9DB2-0BF840C0E91B}" type="pres">
      <dgm:prSet presAssocID="{B179266A-EF94-4708-A0AE-8304A18B9993}" presName="bgRect" presStyleLbl="bgShp" presStyleIdx="4" presStyleCnt="5"/>
      <dgm:spPr/>
    </dgm:pt>
    <dgm:pt modelId="{8E02E2BE-6A38-45AF-BFA0-C4B0DED003DA}" type="pres">
      <dgm:prSet presAssocID="{B179266A-EF94-4708-A0AE-8304A18B9993}" presName="iconRect" presStyleLbl="node1" presStyleIdx="4" presStyleCnt="5"/>
      <dgm:spPr>
        <a:ln>
          <a:noFill/>
        </a:ln>
      </dgm:spPr>
    </dgm:pt>
    <dgm:pt modelId="{DD79D33E-DCA5-45DD-B95B-F5E2E8F63F6F}" type="pres">
      <dgm:prSet presAssocID="{B179266A-EF94-4708-A0AE-8304A18B9993}" presName="spaceRect" presStyleCnt="0"/>
      <dgm:spPr/>
    </dgm:pt>
    <dgm:pt modelId="{8B36F597-FF11-40A5-9577-E6CFDA9785DD}" type="pres">
      <dgm:prSet presAssocID="{B179266A-EF94-4708-A0AE-8304A18B9993}" presName="parTx" presStyleLbl="revTx" presStyleIdx="4" presStyleCnt="5">
        <dgm:presLayoutVars>
          <dgm:chMax val="0"/>
          <dgm:chPref val="0"/>
        </dgm:presLayoutVars>
      </dgm:prSet>
      <dgm:spPr/>
    </dgm:pt>
  </dgm:ptLst>
  <dgm:cxnLst>
    <dgm:cxn modelId="{B9086B34-1311-4661-A0FA-C1F29BA23F85}" type="presOf" srcId="{CAD3E35D-B147-47CC-B18C-21EDCC23B542}" destId="{72DF750C-19E5-405C-8D68-A85EFBE294DB}" srcOrd="0" destOrd="0" presId="urn:microsoft.com/office/officeart/2018/2/layout/IconVerticalSolidList"/>
    <dgm:cxn modelId="{9286114E-C48D-4F88-AF45-7C4DC06A5D52}" type="presOf" srcId="{ADE78A41-5AFD-4519-81FD-66B22C91FE4A}" destId="{F7450A28-9B6D-48D1-85C5-9DFCF88DD4AD}" srcOrd="0" destOrd="0" presId="urn:microsoft.com/office/officeart/2018/2/layout/IconVerticalSolidList"/>
    <dgm:cxn modelId="{1B8BC593-AED9-4F5C-B933-A6628AD50D9E}" srcId="{20549E32-544B-42E3-9FEA-1D33C48E1BA2}" destId="{F026D668-001E-4063-A483-9E938B29E43F}" srcOrd="0" destOrd="0" parTransId="{45E0C878-4E2C-43C4-9026-893DAE1B8A16}" sibTransId="{5334A955-10DD-40EA-8B89-39C5AEAB7FAD}"/>
    <dgm:cxn modelId="{316107B2-37BA-40B0-9D1B-BA9E285E46B3}" srcId="{20549E32-544B-42E3-9FEA-1D33C48E1BA2}" destId="{CAD3E35D-B147-47CC-B18C-21EDCC23B542}" srcOrd="2" destOrd="0" parTransId="{1558BBCA-F7AD-48F1-9AFA-3767ABD9AF05}" sibTransId="{0FDDE307-3655-42F0-870D-636C7BCBBAE1}"/>
    <dgm:cxn modelId="{B593DFB9-C810-4625-9FED-2F28BD22EEDA}" srcId="{20549E32-544B-42E3-9FEA-1D33C48E1BA2}" destId="{3A21DFCD-BAB0-4A05-894E-A1D5FD2E87E2}" srcOrd="3" destOrd="0" parTransId="{E7D037E2-226F-4EE4-89C0-AC453CBA5CD9}" sibTransId="{E6C24EDF-4FAE-4B0F-ADEC-AB063EDBB290}"/>
    <dgm:cxn modelId="{1B2651BD-697D-4688-9A86-38E3C9ABBD61}" srcId="{20549E32-544B-42E3-9FEA-1D33C48E1BA2}" destId="{ADE78A41-5AFD-4519-81FD-66B22C91FE4A}" srcOrd="1" destOrd="0" parTransId="{038879CF-8C75-4BF4-8DFC-533045B9CC4D}" sibTransId="{C3B4337B-F2AA-403B-8888-C35409458364}"/>
    <dgm:cxn modelId="{789469C0-849C-4BA3-86EA-B6D41E27D9AE}" type="presOf" srcId="{F026D668-001E-4063-A483-9E938B29E43F}" destId="{04BDE084-B2ED-42DA-B082-F693FC500912}" srcOrd="0" destOrd="0" presId="urn:microsoft.com/office/officeart/2018/2/layout/IconVerticalSolidList"/>
    <dgm:cxn modelId="{69BDD7C4-0561-4F1E-9A71-7AC310A73CB9}" srcId="{20549E32-544B-42E3-9FEA-1D33C48E1BA2}" destId="{B179266A-EF94-4708-A0AE-8304A18B9993}" srcOrd="4" destOrd="0" parTransId="{61CA4C8C-F3EA-4710-A0C1-D53500E6772A}" sibTransId="{B44705B4-0BDF-4E1D-9390-BE8A2C58CAE2}"/>
    <dgm:cxn modelId="{C9A808E3-0D18-4D75-86EB-092D7CCE8EB6}" type="presOf" srcId="{3A21DFCD-BAB0-4A05-894E-A1D5FD2E87E2}" destId="{986062BB-2F3A-4E0A-B095-47E1DF9FBD37}" srcOrd="0" destOrd="0" presId="urn:microsoft.com/office/officeart/2018/2/layout/IconVerticalSolidList"/>
    <dgm:cxn modelId="{F730F5EA-650A-4F33-9502-3F7487196F01}" type="presOf" srcId="{B179266A-EF94-4708-A0AE-8304A18B9993}" destId="{8B36F597-FF11-40A5-9577-E6CFDA9785DD}" srcOrd="0" destOrd="0" presId="urn:microsoft.com/office/officeart/2018/2/layout/IconVerticalSolidList"/>
    <dgm:cxn modelId="{7D8E1EF9-FEEA-487E-99DB-8FA7B9FA589B}" type="presOf" srcId="{20549E32-544B-42E3-9FEA-1D33C48E1BA2}" destId="{C9CDB6D5-8AC5-406B-87A4-4769CC075A69}" srcOrd="0" destOrd="0" presId="urn:microsoft.com/office/officeart/2018/2/layout/IconVerticalSolidList"/>
    <dgm:cxn modelId="{BE6D0716-E1E3-4FEA-8283-38058DB13B84}" type="presParOf" srcId="{C9CDB6D5-8AC5-406B-87A4-4769CC075A69}" destId="{2B3D0561-2818-454D-B862-77F873FDE2BC}" srcOrd="0" destOrd="0" presId="urn:microsoft.com/office/officeart/2018/2/layout/IconVerticalSolidList"/>
    <dgm:cxn modelId="{B6111FBA-FB9C-4543-9364-8319B56B1673}" type="presParOf" srcId="{2B3D0561-2818-454D-B862-77F873FDE2BC}" destId="{91BBA626-69E0-4C72-9EE0-F1C644A7EE24}" srcOrd="0" destOrd="0" presId="urn:microsoft.com/office/officeart/2018/2/layout/IconVerticalSolidList"/>
    <dgm:cxn modelId="{F249DBC0-0C8F-4AD1-BBEF-88B0D20E2835}" type="presParOf" srcId="{2B3D0561-2818-454D-B862-77F873FDE2BC}" destId="{D91F4E10-6A29-4480-91E0-CD89CAD8CF3E}" srcOrd="1" destOrd="0" presId="urn:microsoft.com/office/officeart/2018/2/layout/IconVerticalSolidList"/>
    <dgm:cxn modelId="{EC2EF922-44E6-4E22-A1D7-D207EA18FF73}" type="presParOf" srcId="{2B3D0561-2818-454D-B862-77F873FDE2BC}" destId="{111A8AF6-44E4-4580-A61F-79E40EE1E20A}" srcOrd="2" destOrd="0" presId="urn:microsoft.com/office/officeart/2018/2/layout/IconVerticalSolidList"/>
    <dgm:cxn modelId="{CED2B954-7B3E-4DBB-BC2B-2143C947F019}" type="presParOf" srcId="{2B3D0561-2818-454D-B862-77F873FDE2BC}" destId="{04BDE084-B2ED-42DA-B082-F693FC500912}" srcOrd="3" destOrd="0" presId="urn:microsoft.com/office/officeart/2018/2/layout/IconVerticalSolidList"/>
    <dgm:cxn modelId="{F8EEA736-83B7-4626-AB1E-AD67B205DE56}" type="presParOf" srcId="{C9CDB6D5-8AC5-406B-87A4-4769CC075A69}" destId="{5507CB99-0058-4C06-84DE-7901DC674D9C}" srcOrd="1" destOrd="0" presId="urn:microsoft.com/office/officeart/2018/2/layout/IconVerticalSolidList"/>
    <dgm:cxn modelId="{3E39FE49-0F6D-46A0-9759-68A514DA19BF}" type="presParOf" srcId="{C9CDB6D5-8AC5-406B-87A4-4769CC075A69}" destId="{417B133E-F4BC-49EA-BF4D-D528FD5D9E2F}" srcOrd="2" destOrd="0" presId="urn:microsoft.com/office/officeart/2018/2/layout/IconVerticalSolidList"/>
    <dgm:cxn modelId="{D142673F-5111-4152-9436-11DBFBBE58FD}" type="presParOf" srcId="{417B133E-F4BC-49EA-BF4D-D528FD5D9E2F}" destId="{A570527E-2814-4CC4-831C-FEFBCCE85C51}" srcOrd="0" destOrd="0" presId="urn:microsoft.com/office/officeart/2018/2/layout/IconVerticalSolidList"/>
    <dgm:cxn modelId="{87043424-2B98-46CB-AADA-2CECCC65B833}" type="presParOf" srcId="{417B133E-F4BC-49EA-BF4D-D528FD5D9E2F}" destId="{8556E579-D501-461D-8EFF-8E4520AB56F6}" srcOrd="1" destOrd="0" presId="urn:microsoft.com/office/officeart/2018/2/layout/IconVerticalSolidList"/>
    <dgm:cxn modelId="{FF96374F-B465-45B6-89E5-0C7D4186EAD7}" type="presParOf" srcId="{417B133E-F4BC-49EA-BF4D-D528FD5D9E2F}" destId="{6B518D77-2B05-4ADE-9F21-2D77BCA03876}" srcOrd="2" destOrd="0" presId="urn:microsoft.com/office/officeart/2018/2/layout/IconVerticalSolidList"/>
    <dgm:cxn modelId="{E0C062ED-33CB-45A4-8147-04969361479F}" type="presParOf" srcId="{417B133E-F4BC-49EA-BF4D-D528FD5D9E2F}" destId="{F7450A28-9B6D-48D1-85C5-9DFCF88DD4AD}" srcOrd="3" destOrd="0" presId="urn:microsoft.com/office/officeart/2018/2/layout/IconVerticalSolidList"/>
    <dgm:cxn modelId="{17C641FA-3230-414B-A974-C0CF58E82E59}" type="presParOf" srcId="{C9CDB6D5-8AC5-406B-87A4-4769CC075A69}" destId="{7962BF6A-F6C9-45E3-97FB-FE76C91988FF}" srcOrd="3" destOrd="0" presId="urn:microsoft.com/office/officeart/2018/2/layout/IconVerticalSolidList"/>
    <dgm:cxn modelId="{4B5C3832-6FCF-48E5-864E-2D4461A83392}" type="presParOf" srcId="{C9CDB6D5-8AC5-406B-87A4-4769CC075A69}" destId="{C96A77DC-D0BA-4AD9-9B6A-F61A17344694}" srcOrd="4" destOrd="0" presId="urn:microsoft.com/office/officeart/2018/2/layout/IconVerticalSolidList"/>
    <dgm:cxn modelId="{624C70EC-A3F4-4E65-9CD8-B4DD9CE6626F}" type="presParOf" srcId="{C96A77DC-D0BA-4AD9-9B6A-F61A17344694}" destId="{5D323C82-7360-4DDA-A4C7-81E2A97F1507}" srcOrd="0" destOrd="0" presId="urn:microsoft.com/office/officeart/2018/2/layout/IconVerticalSolidList"/>
    <dgm:cxn modelId="{09D8823E-A616-4B06-973D-E63BD600E991}" type="presParOf" srcId="{C96A77DC-D0BA-4AD9-9B6A-F61A17344694}" destId="{FF54B643-9D92-4821-8DD7-AC8092B9746C}" srcOrd="1" destOrd="0" presId="urn:microsoft.com/office/officeart/2018/2/layout/IconVerticalSolidList"/>
    <dgm:cxn modelId="{4A26F49B-057C-4F93-A2E0-269A8BC10740}" type="presParOf" srcId="{C96A77DC-D0BA-4AD9-9B6A-F61A17344694}" destId="{FE5BD4B2-1067-419A-A169-23B9305AD1BD}" srcOrd="2" destOrd="0" presId="urn:microsoft.com/office/officeart/2018/2/layout/IconVerticalSolidList"/>
    <dgm:cxn modelId="{1103CB83-F6E1-4C88-896F-E8577F8DE444}" type="presParOf" srcId="{C96A77DC-D0BA-4AD9-9B6A-F61A17344694}" destId="{72DF750C-19E5-405C-8D68-A85EFBE294DB}" srcOrd="3" destOrd="0" presId="urn:microsoft.com/office/officeart/2018/2/layout/IconVerticalSolidList"/>
    <dgm:cxn modelId="{30FA94C4-E955-419A-9DE1-F446E9AB93DD}" type="presParOf" srcId="{C9CDB6D5-8AC5-406B-87A4-4769CC075A69}" destId="{9278F57D-A00B-4196-B54A-433EA62E4A7B}" srcOrd="5" destOrd="0" presId="urn:microsoft.com/office/officeart/2018/2/layout/IconVerticalSolidList"/>
    <dgm:cxn modelId="{2D9D99E9-9C48-404B-8171-6E94EB5AB7CE}" type="presParOf" srcId="{C9CDB6D5-8AC5-406B-87A4-4769CC075A69}" destId="{B4E195BC-5FC2-4E4E-B98E-4E43F6AF9FEF}" srcOrd="6" destOrd="0" presId="urn:microsoft.com/office/officeart/2018/2/layout/IconVerticalSolidList"/>
    <dgm:cxn modelId="{A296CA36-6141-4FA2-BDCF-98D0DFE02E60}" type="presParOf" srcId="{B4E195BC-5FC2-4E4E-B98E-4E43F6AF9FEF}" destId="{9D0C7328-F977-435D-A16E-A832CF504B17}" srcOrd="0" destOrd="0" presId="urn:microsoft.com/office/officeart/2018/2/layout/IconVerticalSolidList"/>
    <dgm:cxn modelId="{4203591B-B035-46F4-8065-879495AD844A}" type="presParOf" srcId="{B4E195BC-5FC2-4E4E-B98E-4E43F6AF9FEF}" destId="{2BB86681-26EC-4D72-909F-D440607B54F1}" srcOrd="1" destOrd="0" presId="urn:microsoft.com/office/officeart/2018/2/layout/IconVerticalSolidList"/>
    <dgm:cxn modelId="{AE7C28F4-3D2D-434C-A1E0-4A1209BCB0A9}" type="presParOf" srcId="{B4E195BC-5FC2-4E4E-B98E-4E43F6AF9FEF}" destId="{138C3A87-AEFF-475F-9DA2-5490CFA25284}" srcOrd="2" destOrd="0" presId="urn:microsoft.com/office/officeart/2018/2/layout/IconVerticalSolidList"/>
    <dgm:cxn modelId="{E8EAB762-AB5D-4239-833E-9B58666A8F6C}" type="presParOf" srcId="{B4E195BC-5FC2-4E4E-B98E-4E43F6AF9FEF}" destId="{986062BB-2F3A-4E0A-B095-47E1DF9FBD37}" srcOrd="3" destOrd="0" presId="urn:microsoft.com/office/officeart/2018/2/layout/IconVerticalSolidList"/>
    <dgm:cxn modelId="{355F2027-3D74-48AA-81D4-2135B2EFDC1A}" type="presParOf" srcId="{C9CDB6D5-8AC5-406B-87A4-4769CC075A69}" destId="{BFD71964-30D3-42B0-9D85-7D29BC0D54F5}" srcOrd="7" destOrd="0" presId="urn:microsoft.com/office/officeart/2018/2/layout/IconVerticalSolidList"/>
    <dgm:cxn modelId="{7DD1F684-594F-47AB-B687-613876AF75B7}" type="presParOf" srcId="{C9CDB6D5-8AC5-406B-87A4-4769CC075A69}" destId="{FB437B30-B841-43C7-8822-EDC7914C13D2}" srcOrd="8" destOrd="0" presId="urn:microsoft.com/office/officeart/2018/2/layout/IconVerticalSolidList"/>
    <dgm:cxn modelId="{07338B25-D285-4F4B-86D7-6B6A8EF6E0A3}" type="presParOf" srcId="{FB437B30-B841-43C7-8822-EDC7914C13D2}" destId="{80333C57-EA77-4D74-9DB2-0BF840C0E91B}" srcOrd="0" destOrd="0" presId="urn:microsoft.com/office/officeart/2018/2/layout/IconVerticalSolidList"/>
    <dgm:cxn modelId="{F6B9FAC4-3B7D-41AA-9764-3947059EEF9D}" type="presParOf" srcId="{FB437B30-B841-43C7-8822-EDC7914C13D2}" destId="{8E02E2BE-6A38-45AF-BFA0-C4B0DED003DA}" srcOrd="1" destOrd="0" presId="urn:microsoft.com/office/officeart/2018/2/layout/IconVerticalSolidList"/>
    <dgm:cxn modelId="{15593246-EBD9-476E-BFA9-728C82B097DB}" type="presParOf" srcId="{FB437B30-B841-43C7-8822-EDC7914C13D2}" destId="{DD79D33E-DCA5-45DD-B95B-F5E2E8F63F6F}" srcOrd="2" destOrd="0" presId="urn:microsoft.com/office/officeart/2018/2/layout/IconVerticalSolidList"/>
    <dgm:cxn modelId="{6524E9D8-4172-4E7D-83ED-5BF533394C95}" type="presParOf" srcId="{FB437B30-B841-43C7-8822-EDC7914C13D2}" destId="{8B36F597-FF11-40A5-9577-E6CFDA9785D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E638E80-F33D-4D51-98B3-47ECB419EBE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9E8E767-7948-41DD-94B7-ECB68640A617}">
      <dgm:prSet/>
      <dgm:spPr/>
      <dgm:t>
        <a:bodyPr/>
        <a:lstStyle/>
        <a:p>
          <a:r>
            <a:rPr lang="en-US"/>
            <a:t>Questions:</a:t>
          </a:r>
        </a:p>
      </dgm:t>
    </dgm:pt>
    <dgm:pt modelId="{D483BB22-DCBF-4FEC-B71E-53538C87525F}" type="parTrans" cxnId="{3DA32872-5E0E-48F3-AC2E-36558774460F}">
      <dgm:prSet/>
      <dgm:spPr/>
      <dgm:t>
        <a:bodyPr/>
        <a:lstStyle/>
        <a:p>
          <a:endParaRPr lang="en-US"/>
        </a:p>
      </dgm:t>
    </dgm:pt>
    <dgm:pt modelId="{D966C54B-773E-4E8B-ADF1-173BD75DAEAF}" type="sibTrans" cxnId="{3DA32872-5E0E-48F3-AC2E-36558774460F}">
      <dgm:prSet/>
      <dgm:spPr/>
      <dgm:t>
        <a:bodyPr/>
        <a:lstStyle/>
        <a:p>
          <a:endParaRPr lang="en-US"/>
        </a:p>
      </dgm:t>
    </dgm:pt>
    <dgm:pt modelId="{A37D9B66-E9FF-48AF-94FA-EBC3A4778CF9}">
      <dgm:prSet/>
      <dgm:spPr/>
      <dgm:t>
        <a:bodyPr/>
        <a:lstStyle/>
        <a:p>
          <a:r>
            <a:rPr lang="en-US"/>
            <a:t>1. Where is the best place to open a rental car company?</a:t>
          </a:r>
        </a:p>
      </dgm:t>
    </dgm:pt>
    <dgm:pt modelId="{07A38625-0E38-4DAB-BDDB-0ED47DCB694B}" type="parTrans" cxnId="{EB168C3B-1229-4200-9B09-40B677F8442A}">
      <dgm:prSet/>
      <dgm:spPr/>
      <dgm:t>
        <a:bodyPr/>
        <a:lstStyle/>
        <a:p>
          <a:endParaRPr lang="en-US"/>
        </a:p>
      </dgm:t>
    </dgm:pt>
    <dgm:pt modelId="{BBB4AF9B-BB26-44D5-9C87-4CD27523E5CE}" type="sibTrans" cxnId="{EB168C3B-1229-4200-9B09-40B677F8442A}">
      <dgm:prSet/>
      <dgm:spPr/>
      <dgm:t>
        <a:bodyPr/>
        <a:lstStyle/>
        <a:p>
          <a:endParaRPr lang="en-US"/>
        </a:p>
      </dgm:t>
    </dgm:pt>
    <dgm:pt modelId="{76E5EE88-6D21-4F2D-8609-D75A0045B9CE}">
      <dgm:prSet/>
      <dgm:spPr/>
      <dgm:t>
        <a:bodyPr/>
        <a:lstStyle/>
        <a:p>
          <a:r>
            <a:rPr lang="en-US"/>
            <a:t>2. When should the business open?</a:t>
          </a:r>
        </a:p>
      </dgm:t>
    </dgm:pt>
    <dgm:pt modelId="{55D18540-15D3-4669-A32C-00105F82F6A2}" type="parTrans" cxnId="{0ABB391C-DE4E-4BCB-802F-19065E05EDFF}">
      <dgm:prSet/>
      <dgm:spPr/>
      <dgm:t>
        <a:bodyPr/>
        <a:lstStyle/>
        <a:p>
          <a:endParaRPr lang="en-US"/>
        </a:p>
      </dgm:t>
    </dgm:pt>
    <dgm:pt modelId="{456E9973-9E30-46FD-89D7-BB0FF553752D}" type="sibTrans" cxnId="{0ABB391C-DE4E-4BCB-802F-19065E05EDFF}">
      <dgm:prSet/>
      <dgm:spPr/>
      <dgm:t>
        <a:bodyPr/>
        <a:lstStyle/>
        <a:p>
          <a:endParaRPr lang="en-US"/>
        </a:p>
      </dgm:t>
    </dgm:pt>
    <dgm:pt modelId="{94FEDE0E-3C21-445A-8C14-C0B841B479B5}">
      <dgm:prSet/>
      <dgm:spPr/>
      <dgm:t>
        <a:bodyPr/>
        <a:lstStyle/>
        <a:p>
          <a:r>
            <a:rPr lang="en-US"/>
            <a:t>3. What cars are most suitable for rental?</a:t>
          </a:r>
        </a:p>
      </dgm:t>
    </dgm:pt>
    <dgm:pt modelId="{F5B4E8EA-7986-416E-9780-9B412DA7E217}" type="parTrans" cxnId="{D43FDC00-8A7D-4CF9-A983-46B7CC9F9844}">
      <dgm:prSet/>
      <dgm:spPr/>
      <dgm:t>
        <a:bodyPr/>
        <a:lstStyle/>
        <a:p>
          <a:endParaRPr lang="en-US"/>
        </a:p>
      </dgm:t>
    </dgm:pt>
    <dgm:pt modelId="{2A7CB105-3DE4-4693-A34C-EC739D22CF77}" type="sibTrans" cxnId="{D43FDC00-8A7D-4CF9-A983-46B7CC9F9844}">
      <dgm:prSet/>
      <dgm:spPr/>
      <dgm:t>
        <a:bodyPr/>
        <a:lstStyle/>
        <a:p>
          <a:endParaRPr lang="en-US"/>
        </a:p>
      </dgm:t>
    </dgm:pt>
    <dgm:pt modelId="{20D6E43A-F151-46A7-9FA9-56B976E0201C}" type="pres">
      <dgm:prSet presAssocID="{8E638E80-F33D-4D51-98B3-47ECB419EBE2}" presName="root" presStyleCnt="0">
        <dgm:presLayoutVars>
          <dgm:dir/>
          <dgm:resizeHandles val="exact"/>
        </dgm:presLayoutVars>
      </dgm:prSet>
      <dgm:spPr/>
    </dgm:pt>
    <dgm:pt modelId="{51C6AC78-0FE0-410A-8461-5CA0DEC7985D}" type="pres">
      <dgm:prSet presAssocID="{89E8E767-7948-41DD-94B7-ECB68640A617}" presName="compNode" presStyleCnt="0"/>
      <dgm:spPr/>
    </dgm:pt>
    <dgm:pt modelId="{4EF160D8-C29E-4077-932B-F0380C78DA1E}" type="pres">
      <dgm:prSet presAssocID="{89E8E767-7948-41DD-94B7-ECB68640A617}" presName="bgRect" presStyleLbl="bgShp" presStyleIdx="0" presStyleCnt="4"/>
      <dgm:spPr/>
    </dgm:pt>
    <dgm:pt modelId="{893FD20F-E1BA-4BAF-8BC7-8EC361505603}" type="pres">
      <dgm:prSet presAssocID="{89E8E767-7948-41DD-94B7-ECB68640A6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D2F84076-1F4D-41A9-8E16-EB08C9312AD4}" type="pres">
      <dgm:prSet presAssocID="{89E8E767-7948-41DD-94B7-ECB68640A617}" presName="spaceRect" presStyleCnt="0"/>
      <dgm:spPr/>
    </dgm:pt>
    <dgm:pt modelId="{5B6DFB17-B785-482D-8DB7-A79DB0306490}" type="pres">
      <dgm:prSet presAssocID="{89E8E767-7948-41DD-94B7-ECB68640A617}" presName="parTx" presStyleLbl="revTx" presStyleIdx="0" presStyleCnt="4">
        <dgm:presLayoutVars>
          <dgm:chMax val="0"/>
          <dgm:chPref val="0"/>
        </dgm:presLayoutVars>
      </dgm:prSet>
      <dgm:spPr/>
    </dgm:pt>
    <dgm:pt modelId="{03125420-ED6E-404C-A8B4-697F9E8B2830}" type="pres">
      <dgm:prSet presAssocID="{D966C54B-773E-4E8B-ADF1-173BD75DAEAF}" presName="sibTrans" presStyleCnt="0"/>
      <dgm:spPr/>
    </dgm:pt>
    <dgm:pt modelId="{D1542A97-DE16-4DF4-ADBD-49A09B63F462}" type="pres">
      <dgm:prSet presAssocID="{A37D9B66-E9FF-48AF-94FA-EBC3A4778CF9}" presName="compNode" presStyleCnt="0"/>
      <dgm:spPr/>
    </dgm:pt>
    <dgm:pt modelId="{DB2EA3EE-BAF8-409B-858D-263261E5711B}" type="pres">
      <dgm:prSet presAssocID="{A37D9B66-E9FF-48AF-94FA-EBC3A4778CF9}" presName="bgRect" presStyleLbl="bgShp" presStyleIdx="1" presStyleCnt="4"/>
      <dgm:spPr/>
    </dgm:pt>
    <dgm:pt modelId="{AA7E041B-2666-4DB2-BBE8-76E2B8A973FA}" type="pres">
      <dgm:prSet presAssocID="{A37D9B66-E9FF-48AF-94FA-EBC3A4778CF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CB72DA1B-65DB-4786-B91E-8ED2FF8271DB}" type="pres">
      <dgm:prSet presAssocID="{A37D9B66-E9FF-48AF-94FA-EBC3A4778CF9}" presName="spaceRect" presStyleCnt="0"/>
      <dgm:spPr/>
    </dgm:pt>
    <dgm:pt modelId="{E34EFEE2-7742-4ED0-BBB5-C858D54BD876}" type="pres">
      <dgm:prSet presAssocID="{A37D9B66-E9FF-48AF-94FA-EBC3A4778CF9}" presName="parTx" presStyleLbl="revTx" presStyleIdx="1" presStyleCnt="4">
        <dgm:presLayoutVars>
          <dgm:chMax val="0"/>
          <dgm:chPref val="0"/>
        </dgm:presLayoutVars>
      </dgm:prSet>
      <dgm:spPr/>
    </dgm:pt>
    <dgm:pt modelId="{BE0053B0-D3C9-41D6-A74F-86EA66866092}" type="pres">
      <dgm:prSet presAssocID="{BBB4AF9B-BB26-44D5-9C87-4CD27523E5CE}" presName="sibTrans" presStyleCnt="0"/>
      <dgm:spPr/>
    </dgm:pt>
    <dgm:pt modelId="{4D090584-09B0-4F9F-8EFE-B3868532F4D4}" type="pres">
      <dgm:prSet presAssocID="{76E5EE88-6D21-4F2D-8609-D75A0045B9CE}" presName="compNode" presStyleCnt="0"/>
      <dgm:spPr/>
    </dgm:pt>
    <dgm:pt modelId="{0ED130D1-6D1D-4337-BA81-AD8D465CFDB5}" type="pres">
      <dgm:prSet presAssocID="{76E5EE88-6D21-4F2D-8609-D75A0045B9CE}" presName="bgRect" presStyleLbl="bgShp" presStyleIdx="2" presStyleCnt="4"/>
      <dgm:spPr/>
    </dgm:pt>
    <dgm:pt modelId="{F6607309-BF9F-4638-9D3B-65FEFBD396F4}" type="pres">
      <dgm:prSet presAssocID="{76E5EE88-6D21-4F2D-8609-D75A0045B9C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701A873A-76B9-468C-89F3-49CC7592888B}" type="pres">
      <dgm:prSet presAssocID="{76E5EE88-6D21-4F2D-8609-D75A0045B9CE}" presName="spaceRect" presStyleCnt="0"/>
      <dgm:spPr/>
    </dgm:pt>
    <dgm:pt modelId="{72C15152-7D7F-4F7A-B534-6F86F497A761}" type="pres">
      <dgm:prSet presAssocID="{76E5EE88-6D21-4F2D-8609-D75A0045B9CE}" presName="parTx" presStyleLbl="revTx" presStyleIdx="2" presStyleCnt="4">
        <dgm:presLayoutVars>
          <dgm:chMax val="0"/>
          <dgm:chPref val="0"/>
        </dgm:presLayoutVars>
      </dgm:prSet>
      <dgm:spPr/>
    </dgm:pt>
    <dgm:pt modelId="{5B327485-FBE6-41B5-89F3-DAD04CE9372E}" type="pres">
      <dgm:prSet presAssocID="{456E9973-9E30-46FD-89D7-BB0FF553752D}" presName="sibTrans" presStyleCnt="0"/>
      <dgm:spPr/>
    </dgm:pt>
    <dgm:pt modelId="{E593312C-6E24-489E-B07A-08146859AA8D}" type="pres">
      <dgm:prSet presAssocID="{94FEDE0E-3C21-445A-8C14-C0B841B479B5}" presName="compNode" presStyleCnt="0"/>
      <dgm:spPr/>
    </dgm:pt>
    <dgm:pt modelId="{2506E48E-8B99-4DE5-83DF-36610F665B6C}" type="pres">
      <dgm:prSet presAssocID="{94FEDE0E-3C21-445A-8C14-C0B841B479B5}" presName="bgRect" presStyleLbl="bgShp" presStyleIdx="3" presStyleCnt="4"/>
      <dgm:spPr/>
    </dgm:pt>
    <dgm:pt modelId="{69A4FF51-1A26-4CB9-80A7-51F7C83E4F28}" type="pres">
      <dgm:prSet presAssocID="{94FEDE0E-3C21-445A-8C14-C0B841B479B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xi"/>
        </a:ext>
      </dgm:extLst>
    </dgm:pt>
    <dgm:pt modelId="{FE618EF3-F7C4-48E3-9E4D-1BFF45237283}" type="pres">
      <dgm:prSet presAssocID="{94FEDE0E-3C21-445A-8C14-C0B841B479B5}" presName="spaceRect" presStyleCnt="0"/>
      <dgm:spPr/>
    </dgm:pt>
    <dgm:pt modelId="{E3C192A4-5D2C-44C2-8426-9206AA1C0246}" type="pres">
      <dgm:prSet presAssocID="{94FEDE0E-3C21-445A-8C14-C0B841B479B5}" presName="parTx" presStyleLbl="revTx" presStyleIdx="3" presStyleCnt="4">
        <dgm:presLayoutVars>
          <dgm:chMax val="0"/>
          <dgm:chPref val="0"/>
        </dgm:presLayoutVars>
      </dgm:prSet>
      <dgm:spPr/>
    </dgm:pt>
  </dgm:ptLst>
  <dgm:cxnLst>
    <dgm:cxn modelId="{D43FDC00-8A7D-4CF9-A983-46B7CC9F9844}" srcId="{8E638E80-F33D-4D51-98B3-47ECB419EBE2}" destId="{94FEDE0E-3C21-445A-8C14-C0B841B479B5}" srcOrd="3" destOrd="0" parTransId="{F5B4E8EA-7986-416E-9780-9B412DA7E217}" sibTransId="{2A7CB105-3DE4-4693-A34C-EC739D22CF77}"/>
    <dgm:cxn modelId="{0ABB391C-DE4E-4BCB-802F-19065E05EDFF}" srcId="{8E638E80-F33D-4D51-98B3-47ECB419EBE2}" destId="{76E5EE88-6D21-4F2D-8609-D75A0045B9CE}" srcOrd="2" destOrd="0" parTransId="{55D18540-15D3-4669-A32C-00105F82F6A2}" sibTransId="{456E9973-9E30-46FD-89D7-BB0FF553752D}"/>
    <dgm:cxn modelId="{9912CA1C-3EC1-4622-A83B-E746A88EBD75}" type="presOf" srcId="{76E5EE88-6D21-4F2D-8609-D75A0045B9CE}" destId="{72C15152-7D7F-4F7A-B534-6F86F497A761}" srcOrd="0" destOrd="0" presId="urn:microsoft.com/office/officeart/2018/2/layout/IconVerticalSolidList"/>
    <dgm:cxn modelId="{9405D921-6665-465D-AF08-A253E35B13CB}" type="presOf" srcId="{8E638E80-F33D-4D51-98B3-47ECB419EBE2}" destId="{20D6E43A-F151-46A7-9FA9-56B976E0201C}" srcOrd="0" destOrd="0" presId="urn:microsoft.com/office/officeart/2018/2/layout/IconVerticalSolidList"/>
    <dgm:cxn modelId="{BA164833-92D8-4177-B0EA-A3085CD5ED09}" type="presOf" srcId="{94FEDE0E-3C21-445A-8C14-C0B841B479B5}" destId="{E3C192A4-5D2C-44C2-8426-9206AA1C0246}" srcOrd="0" destOrd="0" presId="urn:microsoft.com/office/officeart/2018/2/layout/IconVerticalSolidList"/>
    <dgm:cxn modelId="{EB168C3B-1229-4200-9B09-40B677F8442A}" srcId="{8E638E80-F33D-4D51-98B3-47ECB419EBE2}" destId="{A37D9B66-E9FF-48AF-94FA-EBC3A4778CF9}" srcOrd="1" destOrd="0" parTransId="{07A38625-0E38-4DAB-BDDB-0ED47DCB694B}" sibTransId="{BBB4AF9B-BB26-44D5-9C87-4CD27523E5CE}"/>
    <dgm:cxn modelId="{7821B568-8213-4A89-956C-5AF6E4199630}" type="presOf" srcId="{89E8E767-7948-41DD-94B7-ECB68640A617}" destId="{5B6DFB17-B785-482D-8DB7-A79DB0306490}" srcOrd="0" destOrd="0" presId="urn:microsoft.com/office/officeart/2018/2/layout/IconVerticalSolidList"/>
    <dgm:cxn modelId="{3DA32872-5E0E-48F3-AC2E-36558774460F}" srcId="{8E638E80-F33D-4D51-98B3-47ECB419EBE2}" destId="{89E8E767-7948-41DD-94B7-ECB68640A617}" srcOrd="0" destOrd="0" parTransId="{D483BB22-DCBF-4FEC-B71E-53538C87525F}" sibTransId="{D966C54B-773E-4E8B-ADF1-173BD75DAEAF}"/>
    <dgm:cxn modelId="{EF0F348E-2D55-4553-BBB8-19E788687BB4}" type="presOf" srcId="{A37D9B66-E9FF-48AF-94FA-EBC3A4778CF9}" destId="{E34EFEE2-7742-4ED0-BBB5-C858D54BD876}" srcOrd="0" destOrd="0" presId="urn:microsoft.com/office/officeart/2018/2/layout/IconVerticalSolidList"/>
    <dgm:cxn modelId="{E5AE2620-3D2F-4436-AC9B-5824F581F95D}" type="presParOf" srcId="{20D6E43A-F151-46A7-9FA9-56B976E0201C}" destId="{51C6AC78-0FE0-410A-8461-5CA0DEC7985D}" srcOrd="0" destOrd="0" presId="urn:microsoft.com/office/officeart/2018/2/layout/IconVerticalSolidList"/>
    <dgm:cxn modelId="{C7728948-B0A0-42CA-A02F-467C50C9C172}" type="presParOf" srcId="{51C6AC78-0FE0-410A-8461-5CA0DEC7985D}" destId="{4EF160D8-C29E-4077-932B-F0380C78DA1E}" srcOrd="0" destOrd="0" presId="urn:microsoft.com/office/officeart/2018/2/layout/IconVerticalSolidList"/>
    <dgm:cxn modelId="{C3984315-8612-4F43-B1CC-69D7BECC2DA6}" type="presParOf" srcId="{51C6AC78-0FE0-410A-8461-5CA0DEC7985D}" destId="{893FD20F-E1BA-4BAF-8BC7-8EC361505603}" srcOrd="1" destOrd="0" presId="urn:microsoft.com/office/officeart/2018/2/layout/IconVerticalSolidList"/>
    <dgm:cxn modelId="{FAD6B40E-C1FE-43A2-BF67-BBE7E460530A}" type="presParOf" srcId="{51C6AC78-0FE0-410A-8461-5CA0DEC7985D}" destId="{D2F84076-1F4D-41A9-8E16-EB08C9312AD4}" srcOrd="2" destOrd="0" presId="urn:microsoft.com/office/officeart/2018/2/layout/IconVerticalSolidList"/>
    <dgm:cxn modelId="{5FBF37FC-55DE-48F0-817B-B209A4F91E34}" type="presParOf" srcId="{51C6AC78-0FE0-410A-8461-5CA0DEC7985D}" destId="{5B6DFB17-B785-482D-8DB7-A79DB0306490}" srcOrd="3" destOrd="0" presId="urn:microsoft.com/office/officeart/2018/2/layout/IconVerticalSolidList"/>
    <dgm:cxn modelId="{55C48916-61EC-4543-AB3D-D1AD8D4680C8}" type="presParOf" srcId="{20D6E43A-F151-46A7-9FA9-56B976E0201C}" destId="{03125420-ED6E-404C-A8B4-697F9E8B2830}" srcOrd="1" destOrd="0" presId="urn:microsoft.com/office/officeart/2018/2/layout/IconVerticalSolidList"/>
    <dgm:cxn modelId="{54654B53-7BA6-4678-AA7A-8155FF7BAD1F}" type="presParOf" srcId="{20D6E43A-F151-46A7-9FA9-56B976E0201C}" destId="{D1542A97-DE16-4DF4-ADBD-49A09B63F462}" srcOrd="2" destOrd="0" presId="urn:microsoft.com/office/officeart/2018/2/layout/IconVerticalSolidList"/>
    <dgm:cxn modelId="{E18B66B7-5FE2-44CE-8EE3-F48F61A2025D}" type="presParOf" srcId="{D1542A97-DE16-4DF4-ADBD-49A09B63F462}" destId="{DB2EA3EE-BAF8-409B-858D-263261E5711B}" srcOrd="0" destOrd="0" presId="urn:microsoft.com/office/officeart/2018/2/layout/IconVerticalSolidList"/>
    <dgm:cxn modelId="{88A2DD7E-419D-4713-AEA5-02A8C48B0F5A}" type="presParOf" srcId="{D1542A97-DE16-4DF4-ADBD-49A09B63F462}" destId="{AA7E041B-2666-4DB2-BBE8-76E2B8A973FA}" srcOrd="1" destOrd="0" presId="urn:microsoft.com/office/officeart/2018/2/layout/IconVerticalSolidList"/>
    <dgm:cxn modelId="{572BA13F-7056-4B0D-983E-139FED94E567}" type="presParOf" srcId="{D1542A97-DE16-4DF4-ADBD-49A09B63F462}" destId="{CB72DA1B-65DB-4786-B91E-8ED2FF8271DB}" srcOrd="2" destOrd="0" presId="urn:microsoft.com/office/officeart/2018/2/layout/IconVerticalSolidList"/>
    <dgm:cxn modelId="{64A2F61D-4CCF-4A70-96FF-7F8FF37D468B}" type="presParOf" srcId="{D1542A97-DE16-4DF4-ADBD-49A09B63F462}" destId="{E34EFEE2-7742-4ED0-BBB5-C858D54BD876}" srcOrd="3" destOrd="0" presId="urn:microsoft.com/office/officeart/2018/2/layout/IconVerticalSolidList"/>
    <dgm:cxn modelId="{B4EA473F-2430-483A-8E36-B2F309F3DD52}" type="presParOf" srcId="{20D6E43A-F151-46A7-9FA9-56B976E0201C}" destId="{BE0053B0-D3C9-41D6-A74F-86EA66866092}" srcOrd="3" destOrd="0" presId="urn:microsoft.com/office/officeart/2018/2/layout/IconVerticalSolidList"/>
    <dgm:cxn modelId="{B56B8227-AAA7-4B34-9220-BF45191CD17A}" type="presParOf" srcId="{20D6E43A-F151-46A7-9FA9-56B976E0201C}" destId="{4D090584-09B0-4F9F-8EFE-B3868532F4D4}" srcOrd="4" destOrd="0" presId="urn:microsoft.com/office/officeart/2018/2/layout/IconVerticalSolidList"/>
    <dgm:cxn modelId="{D3A51BDD-E9F7-483D-B2CD-5851CE135620}" type="presParOf" srcId="{4D090584-09B0-4F9F-8EFE-B3868532F4D4}" destId="{0ED130D1-6D1D-4337-BA81-AD8D465CFDB5}" srcOrd="0" destOrd="0" presId="urn:microsoft.com/office/officeart/2018/2/layout/IconVerticalSolidList"/>
    <dgm:cxn modelId="{27CAEEB9-4D47-4D65-BD96-F3F14E7127A6}" type="presParOf" srcId="{4D090584-09B0-4F9F-8EFE-B3868532F4D4}" destId="{F6607309-BF9F-4638-9D3B-65FEFBD396F4}" srcOrd="1" destOrd="0" presId="urn:microsoft.com/office/officeart/2018/2/layout/IconVerticalSolidList"/>
    <dgm:cxn modelId="{0536C569-3455-4C48-804C-F591B96B5696}" type="presParOf" srcId="{4D090584-09B0-4F9F-8EFE-B3868532F4D4}" destId="{701A873A-76B9-468C-89F3-49CC7592888B}" srcOrd="2" destOrd="0" presId="urn:microsoft.com/office/officeart/2018/2/layout/IconVerticalSolidList"/>
    <dgm:cxn modelId="{672EB2FA-6E1D-4E2D-AF12-B276D5D9193C}" type="presParOf" srcId="{4D090584-09B0-4F9F-8EFE-B3868532F4D4}" destId="{72C15152-7D7F-4F7A-B534-6F86F497A761}" srcOrd="3" destOrd="0" presId="urn:microsoft.com/office/officeart/2018/2/layout/IconVerticalSolidList"/>
    <dgm:cxn modelId="{30715EC5-7BB6-4FEF-A715-D8DEB69ED0CF}" type="presParOf" srcId="{20D6E43A-F151-46A7-9FA9-56B976E0201C}" destId="{5B327485-FBE6-41B5-89F3-DAD04CE9372E}" srcOrd="5" destOrd="0" presId="urn:microsoft.com/office/officeart/2018/2/layout/IconVerticalSolidList"/>
    <dgm:cxn modelId="{887336C3-2EC8-48A2-BF6F-BA07497EB957}" type="presParOf" srcId="{20D6E43A-F151-46A7-9FA9-56B976E0201C}" destId="{E593312C-6E24-489E-B07A-08146859AA8D}" srcOrd="6" destOrd="0" presId="urn:microsoft.com/office/officeart/2018/2/layout/IconVerticalSolidList"/>
    <dgm:cxn modelId="{ABEF20AB-1048-41C9-8680-9650EB2E05A7}" type="presParOf" srcId="{E593312C-6E24-489E-B07A-08146859AA8D}" destId="{2506E48E-8B99-4DE5-83DF-36610F665B6C}" srcOrd="0" destOrd="0" presId="urn:microsoft.com/office/officeart/2018/2/layout/IconVerticalSolidList"/>
    <dgm:cxn modelId="{ABB8D16C-6E23-4628-A65D-7FBC46BAF55F}" type="presParOf" srcId="{E593312C-6E24-489E-B07A-08146859AA8D}" destId="{69A4FF51-1A26-4CB9-80A7-51F7C83E4F28}" srcOrd="1" destOrd="0" presId="urn:microsoft.com/office/officeart/2018/2/layout/IconVerticalSolidList"/>
    <dgm:cxn modelId="{7E4CD193-0190-41A0-842D-FB817E6B28EC}" type="presParOf" srcId="{E593312C-6E24-489E-B07A-08146859AA8D}" destId="{FE618EF3-F7C4-48E3-9E4D-1BFF45237283}" srcOrd="2" destOrd="0" presId="urn:microsoft.com/office/officeart/2018/2/layout/IconVerticalSolidList"/>
    <dgm:cxn modelId="{5757B754-1FC5-4191-AB07-D827F272FFA7}" type="presParOf" srcId="{E593312C-6E24-489E-B07A-08146859AA8D}" destId="{E3C192A4-5D2C-44C2-8426-9206AA1C024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9EE3FA-AB55-4137-A22A-AFD56C40092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8C2BA07B-0B59-40AD-9853-98918923A020}">
      <dgm:prSet/>
      <dgm:spPr/>
      <dgm:t>
        <a:bodyPr/>
        <a:lstStyle/>
        <a:p>
          <a:pPr rtl="0"/>
          <a:r>
            <a:rPr lang="en-US">
              <a:latin typeface="Calibri"/>
            </a:rPr>
            <a:t>1. </a:t>
          </a:r>
          <a:r>
            <a:rPr lang="en-US"/>
            <a:t>Where is the best place to open a rental car company?</a:t>
          </a:r>
        </a:p>
      </dgm:t>
    </dgm:pt>
    <dgm:pt modelId="{D1DD85C2-5335-4B49-BC47-BEAAC181AA47}" type="parTrans" cxnId="{160B3732-61F7-456B-9E6C-C3102643172E}">
      <dgm:prSet/>
      <dgm:spPr/>
      <dgm:t>
        <a:bodyPr/>
        <a:lstStyle/>
        <a:p>
          <a:endParaRPr lang="en-US"/>
        </a:p>
      </dgm:t>
    </dgm:pt>
    <dgm:pt modelId="{1BD0EAC1-FC9C-4BD1-A372-A537FB95C558}" type="sibTrans" cxnId="{160B3732-61F7-456B-9E6C-C3102643172E}">
      <dgm:prSet/>
      <dgm:spPr/>
      <dgm:t>
        <a:bodyPr/>
        <a:lstStyle/>
        <a:p>
          <a:endParaRPr lang="en-US"/>
        </a:p>
      </dgm:t>
    </dgm:pt>
    <dgm:pt modelId="{9CBB7C79-4131-4951-9BBF-D31F57CC09AA}">
      <dgm:prSet/>
      <dgm:spPr/>
      <dgm:t>
        <a:bodyPr/>
        <a:lstStyle/>
        <a:p>
          <a:r>
            <a:rPr lang="en-US"/>
            <a:t>Based on our analysis, ideal locations include California, Colorado, Tennessee, and Texas</a:t>
          </a:r>
        </a:p>
      </dgm:t>
    </dgm:pt>
    <dgm:pt modelId="{D5EAA6A3-496B-48BE-8F9B-F35CE40405E5}" type="parTrans" cxnId="{5CDBC1D1-D873-4659-AA06-BE0E05C3E8CA}">
      <dgm:prSet/>
      <dgm:spPr/>
      <dgm:t>
        <a:bodyPr/>
        <a:lstStyle/>
        <a:p>
          <a:endParaRPr lang="en-US"/>
        </a:p>
      </dgm:t>
    </dgm:pt>
    <dgm:pt modelId="{461A9E24-6D6B-4AB2-95B8-D3016377E699}" type="sibTrans" cxnId="{5CDBC1D1-D873-4659-AA06-BE0E05C3E8CA}">
      <dgm:prSet/>
      <dgm:spPr/>
      <dgm:t>
        <a:bodyPr/>
        <a:lstStyle/>
        <a:p>
          <a:endParaRPr lang="en-US"/>
        </a:p>
      </dgm:t>
    </dgm:pt>
    <dgm:pt modelId="{57A34AD2-D4A5-4F75-86E5-0A1EC6310A7B}">
      <dgm:prSet/>
      <dgm:spPr/>
      <dgm:t>
        <a:bodyPr/>
        <a:lstStyle/>
        <a:p>
          <a:pPr rtl="0"/>
          <a:r>
            <a:rPr lang="en-US">
              <a:latin typeface="Calibri"/>
            </a:rPr>
            <a:t>2. </a:t>
          </a:r>
          <a:r>
            <a:rPr lang="en-US"/>
            <a:t>When should the business open?</a:t>
          </a:r>
        </a:p>
      </dgm:t>
    </dgm:pt>
    <dgm:pt modelId="{16912E81-5622-4FF3-A707-3107C127C0AF}" type="parTrans" cxnId="{56304A3D-5FE7-4466-BE8F-BC92DAE71F0D}">
      <dgm:prSet/>
      <dgm:spPr/>
      <dgm:t>
        <a:bodyPr/>
        <a:lstStyle/>
        <a:p>
          <a:endParaRPr lang="en-US"/>
        </a:p>
      </dgm:t>
    </dgm:pt>
    <dgm:pt modelId="{C9B5D481-B339-448C-BED7-90AED444E5C1}" type="sibTrans" cxnId="{56304A3D-5FE7-4466-BE8F-BC92DAE71F0D}">
      <dgm:prSet/>
      <dgm:spPr/>
      <dgm:t>
        <a:bodyPr/>
        <a:lstStyle/>
        <a:p>
          <a:endParaRPr lang="en-US"/>
        </a:p>
      </dgm:t>
    </dgm:pt>
    <dgm:pt modelId="{35A020C3-4734-47BE-8FDE-E277D8F5D76D}">
      <dgm:prSet/>
      <dgm:spPr/>
      <dgm:t>
        <a:bodyPr/>
        <a:lstStyle/>
        <a:p>
          <a:r>
            <a:rPr lang="en-US"/>
            <a:t>June and July would be ideal months to open the business.</a:t>
          </a:r>
        </a:p>
      </dgm:t>
    </dgm:pt>
    <dgm:pt modelId="{663D93EB-271C-4E51-9D03-44EF453B5EFC}" type="parTrans" cxnId="{BF724BB3-491C-4631-834F-F0A3BAB65763}">
      <dgm:prSet/>
      <dgm:spPr/>
      <dgm:t>
        <a:bodyPr/>
        <a:lstStyle/>
        <a:p>
          <a:endParaRPr lang="en-US"/>
        </a:p>
      </dgm:t>
    </dgm:pt>
    <dgm:pt modelId="{4FBFC5E4-605B-4767-91EA-6E4CEBE13ADB}" type="sibTrans" cxnId="{BF724BB3-491C-4631-834F-F0A3BAB65763}">
      <dgm:prSet/>
      <dgm:spPr/>
      <dgm:t>
        <a:bodyPr/>
        <a:lstStyle/>
        <a:p>
          <a:endParaRPr lang="en-US"/>
        </a:p>
      </dgm:t>
    </dgm:pt>
    <dgm:pt modelId="{031037C5-0980-4E26-AD4D-69A0F98167D6}">
      <dgm:prSet/>
      <dgm:spPr/>
      <dgm:t>
        <a:bodyPr/>
        <a:lstStyle/>
        <a:p>
          <a:pPr rtl="0"/>
          <a:r>
            <a:rPr lang="en-US">
              <a:latin typeface="Calibri"/>
            </a:rPr>
            <a:t>3. </a:t>
          </a:r>
          <a:r>
            <a:rPr lang="en-US"/>
            <a:t>What cars are most suitable for rental?</a:t>
          </a:r>
        </a:p>
      </dgm:t>
    </dgm:pt>
    <dgm:pt modelId="{428EA3BE-2091-4961-B5DA-08AE24870470}" type="parTrans" cxnId="{3F19ECAB-5C11-4FBB-BE72-98387351BE6D}">
      <dgm:prSet/>
      <dgm:spPr/>
      <dgm:t>
        <a:bodyPr/>
        <a:lstStyle/>
        <a:p>
          <a:endParaRPr lang="en-US"/>
        </a:p>
      </dgm:t>
    </dgm:pt>
    <dgm:pt modelId="{B6020063-E545-462A-AD0D-CE0FF5E0CA8D}" type="sibTrans" cxnId="{3F19ECAB-5C11-4FBB-BE72-98387351BE6D}">
      <dgm:prSet/>
      <dgm:spPr/>
      <dgm:t>
        <a:bodyPr/>
        <a:lstStyle/>
        <a:p>
          <a:endParaRPr lang="en-US"/>
        </a:p>
      </dgm:t>
    </dgm:pt>
    <dgm:pt modelId="{0C168E72-8CDC-47B8-98E9-4B65F87E8549}">
      <dgm:prSet/>
      <dgm:spPr/>
      <dgm:t>
        <a:bodyPr/>
        <a:lstStyle/>
        <a:p>
          <a:pPr rtl="0"/>
          <a:r>
            <a:rPr lang="en-US">
              <a:latin typeface="Calibri"/>
            </a:rPr>
            <a:t>Chevy Tahoe and Suburban are the top performing SUVs </a:t>
          </a:r>
          <a:endParaRPr lang="en-US"/>
        </a:p>
      </dgm:t>
    </dgm:pt>
    <dgm:pt modelId="{750F2449-2525-47CC-8207-26DDF3FC9E9E}" type="parTrans" cxnId="{75037209-54D5-481F-B5EB-4B7F44AB417A}">
      <dgm:prSet/>
      <dgm:spPr/>
      <dgm:t>
        <a:bodyPr/>
        <a:lstStyle/>
        <a:p>
          <a:endParaRPr lang="en-US"/>
        </a:p>
      </dgm:t>
    </dgm:pt>
    <dgm:pt modelId="{2B0B0FEC-3E46-4467-9A43-B1F59501EB61}" type="sibTrans" cxnId="{75037209-54D5-481F-B5EB-4B7F44AB417A}">
      <dgm:prSet/>
      <dgm:spPr/>
      <dgm:t>
        <a:bodyPr/>
        <a:lstStyle/>
        <a:p>
          <a:endParaRPr lang="en-US"/>
        </a:p>
      </dgm:t>
    </dgm:pt>
    <dgm:pt modelId="{892FA496-6BAB-4B15-843F-32E07C4FF370}" type="pres">
      <dgm:prSet presAssocID="{729EE3FA-AB55-4137-A22A-AFD56C400923}" presName="root" presStyleCnt="0">
        <dgm:presLayoutVars>
          <dgm:dir/>
          <dgm:resizeHandles val="exact"/>
        </dgm:presLayoutVars>
      </dgm:prSet>
      <dgm:spPr/>
    </dgm:pt>
    <dgm:pt modelId="{90DB7170-147E-498F-A33D-450175532EAD}" type="pres">
      <dgm:prSet presAssocID="{729EE3FA-AB55-4137-A22A-AFD56C400923}" presName="container" presStyleCnt="0">
        <dgm:presLayoutVars>
          <dgm:dir/>
          <dgm:resizeHandles val="exact"/>
        </dgm:presLayoutVars>
      </dgm:prSet>
      <dgm:spPr/>
    </dgm:pt>
    <dgm:pt modelId="{30D2AADA-545C-403D-90EE-E8E513ADDA46}" type="pres">
      <dgm:prSet presAssocID="{8C2BA07B-0B59-40AD-9853-98918923A020}" presName="compNode" presStyleCnt="0"/>
      <dgm:spPr/>
    </dgm:pt>
    <dgm:pt modelId="{D247340E-9FFF-4C64-8A7E-2EE744505AAF}" type="pres">
      <dgm:prSet presAssocID="{8C2BA07B-0B59-40AD-9853-98918923A020}" presName="iconBgRect" presStyleLbl="bgShp" presStyleIdx="0" presStyleCnt="6"/>
      <dgm:spPr/>
    </dgm:pt>
    <dgm:pt modelId="{BC0E8679-D31C-4637-9CD0-A5855C0F2644}" type="pres">
      <dgm:prSet presAssocID="{8C2BA07B-0B59-40AD-9853-98918923A0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r"/>
        </a:ext>
      </dgm:extLst>
    </dgm:pt>
    <dgm:pt modelId="{12CA29F6-65FC-4CF8-98C4-2EADAF41F8DE}" type="pres">
      <dgm:prSet presAssocID="{8C2BA07B-0B59-40AD-9853-98918923A020}" presName="spaceRect" presStyleCnt="0"/>
      <dgm:spPr/>
    </dgm:pt>
    <dgm:pt modelId="{2BA5947E-AC77-4EF8-8996-1D0789D8AACC}" type="pres">
      <dgm:prSet presAssocID="{8C2BA07B-0B59-40AD-9853-98918923A020}" presName="textRect" presStyleLbl="revTx" presStyleIdx="0" presStyleCnt="6">
        <dgm:presLayoutVars>
          <dgm:chMax val="1"/>
          <dgm:chPref val="1"/>
        </dgm:presLayoutVars>
      </dgm:prSet>
      <dgm:spPr/>
    </dgm:pt>
    <dgm:pt modelId="{1032258A-A65E-4AF0-82B3-05D114E41E13}" type="pres">
      <dgm:prSet presAssocID="{1BD0EAC1-FC9C-4BD1-A372-A537FB95C558}" presName="sibTrans" presStyleLbl="sibTrans2D1" presStyleIdx="0" presStyleCnt="0"/>
      <dgm:spPr/>
    </dgm:pt>
    <dgm:pt modelId="{54B8F938-0EF8-40B5-A699-181EBE39BF99}" type="pres">
      <dgm:prSet presAssocID="{9CBB7C79-4131-4951-9BBF-D31F57CC09AA}" presName="compNode" presStyleCnt="0"/>
      <dgm:spPr/>
    </dgm:pt>
    <dgm:pt modelId="{0185A2E3-9FE0-44C4-BB74-81B3EC21EACA}" type="pres">
      <dgm:prSet presAssocID="{9CBB7C79-4131-4951-9BBF-D31F57CC09AA}" presName="iconBgRect" presStyleLbl="bgShp" presStyleIdx="1" presStyleCnt="6"/>
      <dgm:spPr/>
    </dgm:pt>
    <dgm:pt modelId="{A0B83D29-7F4E-491F-B67A-B15688328619}" type="pres">
      <dgm:prSet presAssocID="{9CBB7C79-4131-4951-9BBF-D31F57CC09A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66F4FF69-BE1E-490C-ABFE-9BA0EFA22545}" type="pres">
      <dgm:prSet presAssocID="{9CBB7C79-4131-4951-9BBF-D31F57CC09AA}" presName="spaceRect" presStyleCnt="0"/>
      <dgm:spPr/>
    </dgm:pt>
    <dgm:pt modelId="{FE975885-DD70-4E7E-836F-2F36103DE8BB}" type="pres">
      <dgm:prSet presAssocID="{9CBB7C79-4131-4951-9BBF-D31F57CC09AA}" presName="textRect" presStyleLbl="revTx" presStyleIdx="1" presStyleCnt="6">
        <dgm:presLayoutVars>
          <dgm:chMax val="1"/>
          <dgm:chPref val="1"/>
        </dgm:presLayoutVars>
      </dgm:prSet>
      <dgm:spPr/>
    </dgm:pt>
    <dgm:pt modelId="{67AADCC9-1A8E-4206-AA9D-D29E7AD880D3}" type="pres">
      <dgm:prSet presAssocID="{461A9E24-6D6B-4AB2-95B8-D3016377E699}" presName="sibTrans" presStyleLbl="sibTrans2D1" presStyleIdx="0" presStyleCnt="0"/>
      <dgm:spPr/>
    </dgm:pt>
    <dgm:pt modelId="{EBCE2AD1-0A40-4DA7-B4C5-9D72139CAA66}" type="pres">
      <dgm:prSet presAssocID="{57A34AD2-D4A5-4F75-86E5-0A1EC6310A7B}" presName="compNode" presStyleCnt="0"/>
      <dgm:spPr/>
    </dgm:pt>
    <dgm:pt modelId="{297546A9-5E1B-4BF9-82ED-15395BD86A69}" type="pres">
      <dgm:prSet presAssocID="{57A34AD2-D4A5-4F75-86E5-0A1EC6310A7B}" presName="iconBgRect" presStyleLbl="bgShp" presStyleIdx="2" presStyleCnt="6"/>
      <dgm:spPr/>
    </dgm:pt>
    <dgm:pt modelId="{3A765B1A-6791-4D24-B19F-F990C98D6C9B}" type="pres">
      <dgm:prSet presAssocID="{57A34AD2-D4A5-4F75-86E5-0A1EC6310A7B}"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opwatch"/>
        </a:ext>
      </dgm:extLst>
    </dgm:pt>
    <dgm:pt modelId="{8518C0FB-0C27-40CB-9B6E-F7272A0988DA}" type="pres">
      <dgm:prSet presAssocID="{57A34AD2-D4A5-4F75-86E5-0A1EC6310A7B}" presName="spaceRect" presStyleCnt="0"/>
      <dgm:spPr/>
    </dgm:pt>
    <dgm:pt modelId="{6A9F1498-08FE-4D72-B036-9D8481F25531}" type="pres">
      <dgm:prSet presAssocID="{57A34AD2-D4A5-4F75-86E5-0A1EC6310A7B}" presName="textRect" presStyleLbl="revTx" presStyleIdx="2" presStyleCnt="6">
        <dgm:presLayoutVars>
          <dgm:chMax val="1"/>
          <dgm:chPref val="1"/>
        </dgm:presLayoutVars>
      </dgm:prSet>
      <dgm:spPr/>
    </dgm:pt>
    <dgm:pt modelId="{B10C4F23-2FB2-442A-BE4E-54A320A6EA44}" type="pres">
      <dgm:prSet presAssocID="{C9B5D481-B339-448C-BED7-90AED444E5C1}" presName="sibTrans" presStyleLbl="sibTrans2D1" presStyleIdx="0" presStyleCnt="0"/>
      <dgm:spPr/>
    </dgm:pt>
    <dgm:pt modelId="{FB78648B-0F02-45CD-A5F3-CC0AD39BA289}" type="pres">
      <dgm:prSet presAssocID="{35A020C3-4734-47BE-8FDE-E277D8F5D76D}" presName="compNode" presStyleCnt="0"/>
      <dgm:spPr/>
    </dgm:pt>
    <dgm:pt modelId="{646CD9FB-E5AB-4C30-944A-4E84584ACCE7}" type="pres">
      <dgm:prSet presAssocID="{35A020C3-4734-47BE-8FDE-E277D8F5D76D}" presName="iconBgRect" presStyleLbl="bgShp" presStyleIdx="3" presStyleCnt="6"/>
      <dgm:spPr/>
    </dgm:pt>
    <dgm:pt modelId="{649D76B6-603C-42A9-85F9-CE64B49DFCCA}" type="pres">
      <dgm:prSet presAssocID="{35A020C3-4734-47BE-8FDE-E277D8F5D76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ily Calendar"/>
        </a:ext>
      </dgm:extLst>
    </dgm:pt>
    <dgm:pt modelId="{D405143C-459C-4A19-88F3-8AB9CFBE0626}" type="pres">
      <dgm:prSet presAssocID="{35A020C3-4734-47BE-8FDE-E277D8F5D76D}" presName="spaceRect" presStyleCnt="0"/>
      <dgm:spPr/>
    </dgm:pt>
    <dgm:pt modelId="{3B3051AF-4CD4-4D7D-8998-44D95BDE2492}" type="pres">
      <dgm:prSet presAssocID="{35A020C3-4734-47BE-8FDE-E277D8F5D76D}" presName="textRect" presStyleLbl="revTx" presStyleIdx="3" presStyleCnt="6">
        <dgm:presLayoutVars>
          <dgm:chMax val="1"/>
          <dgm:chPref val="1"/>
        </dgm:presLayoutVars>
      </dgm:prSet>
      <dgm:spPr/>
    </dgm:pt>
    <dgm:pt modelId="{A6652414-4A89-437B-867E-5C80AA4291A1}" type="pres">
      <dgm:prSet presAssocID="{4FBFC5E4-605B-4767-91EA-6E4CEBE13ADB}" presName="sibTrans" presStyleLbl="sibTrans2D1" presStyleIdx="0" presStyleCnt="0"/>
      <dgm:spPr/>
    </dgm:pt>
    <dgm:pt modelId="{A5890C26-18CE-458C-9443-2C9AC5913A27}" type="pres">
      <dgm:prSet presAssocID="{031037C5-0980-4E26-AD4D-69A0F98167D6}" presName="compNode" presStyleCnt="0"/>
      <dgm:spPr/>
    </dgm:pt>
    <dgm:pt modelId="{58243B90-EC37-41C2-B838-8503346284AE}" type="pres">
      <dgm:prSet presAssocID="{031037C5-0980-4E26-AD4D-69A0F98167D6}" presName="iconBgRect" presStyleLbl="bgShp" presStyleIdx="4" presStyleCnt="6"/>
      <dgm:spPr/>
    </dgm:pt>
    <dgm:pt modelId="{03A0A450-1861-492C-8E10-8DF643EAA3C0}" type="pres">
      <dgm:prSet presAssocID="{031037C5-0980-4E26-AD4D-69A0F98167D6}"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xi"/>
        </a:ext>
      </dgm:extLst>
    </dgm:pt>
    <dgm:pt modelId="{5DC4A62D-F907-41C5-9BC3-0FC8B6E3E3C9}" type="pres">
      <dgm:prSet presAssocID="{031037C5-0980-4E26-AD4D-69A0F98167D6}" presName="spaceRect" presStyleCnt="0"/>
      <dgm:spPr/>
    </dgm:pt>
    <dgm:pt modelId="{73E543A7-EF03-4147-AF50-818BABB424C0}" type="pres">
      <dgm:prSet presAssocID="{031037C5-0980-4E26-AD4D-69A0F98167D6}" presName="textRect" presStyleLbl="revTx" presStyleIdx="4" presStyleCnt="6">
        <dgm:presLayoutVars>
          <dgm:chMax val="1"/>
          <dgm:chPref val="1"/>
        </dgm:presLayoutVars>
      </dgm:prSet>
      <dgm:spPr/>
    </dgm:pt>
    <dgm:pt modelId="{502CA1B6-1B3C-494C-AF37-49F71288B686}" type="pres">
      <dgm:prSet presAssocID="{B6020063-E545-462A-AD0D-CE0FF5E0CA8D}" presName="sibTrans" presStyleLbl="sibTrans2D1" presStyleIdx="0" presStyleCnt="0"/>
      <dgm:spPr/>
    </dgm:pt>
    <dgm:pt modelId="{09C9EAC9-1A43-4529-88F8-DECE9A55CA66}" type="pres">
      <dgm:prSet presAssocID="{0C168E72-8CDC-47B8-98E9-4B65F87E8549}" presName="compNode" presStyleCnt="0"/>
      <dgm:spPr/>
    </dgm:pt>
    <dgm:pt modelId="{67C3B6FF-FEA4-4145-A603-5A7C2EA69217}" type="pres">
      <dgm:prSet presAssocID="{0C168E72-8CDC-47B8-98E9-4B65F87E8549}" presName="iconBgRect" presStyleLbl="bgShp" presStyleIdx="5" presStyleCnt="6"/>
      <dgm:spPr/>
    </dgm:pt>
    <dgm:pt modelId="{BA7D07F4-DA1C-4ED5-86D2-55ADE4002973}" type="pres">
      <dgm:prSet presAssocID="{0C168E72-8CDC-47B8-98E9-4B65F87E8549}"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Trailer"/>
        </a:ext>
      </dgm:extLst>
    </dgm:pt>
    <dgm:pt modelId="{8E1AFD1A-5252-447E-9E48-6E664CB7677D}" type="pres">
      <dgm:prSet presAssocID="{0C168E72-8CDC-47B8-98E9-4B65F87E8549}" presName="spaceRect" presStyleCnt="0"/>
      <dgm:spPr/>
    </dgm:pt>
    <dgm:pt modelId="{54E75676-BEB9-47B2-9C9E-65E6C2276F2B}" type="pres">
      <dgm:prSet presAssocID="{0C168E72-8CDC-47B8-98E9-4B65F87E8549}" presName="textRect" presStyleLbl="revTx" presStyleIdx="5" presStyleCnt="6">
        <dgm:presLayoutVars>
          <dgm:chMax val="1"/>
          <dgm:chPref val="1"/>
        </dgm:presLayoutVars>
      </dgm:prSet>
      <dgm:spPr/>
    </dgm:pt>
  </dgm:ptLst>
  <dgm:cxnLst>
    <dgm:cxn modelId="{75037209-54D5-481F-B5EB-4B7F44AB417A}" srcId="{729EE3FA-AB55-4137-A22A-AFD56C400923}" destId="{0C168E72-8CDC-47B8-98E9-4B65F87E8549}" srcOrd="5" destOrd="0" parTransId="{750F2449-2525-47CC-8207-26DDF3FC9E9E}" sibTransId="{2B0B0FEC-3E46-4467-9A43-B1F59501EB61}"/>
    <dgm:cxn modelId="{86662F0C-D49C-48CC-B31F-A7F03F02BA10}" type="presOf" srcId="{9CBB7C79-4131-4951-9BBF-D31F57CC09AA}" destId="{FE975885-DD70-4E7E-836F-2F36103DE8BB}" srcOrd="0" destOrd="0" presId="urn:microsoft.com/office/officeart/2018/2/layout/IconCircleList"/>
    <dgm:cxn modelId="{160B3732-61F7-456B-9E6C-C3102643172E}" srcId="{729EE3FA-AB55-4137-A22A-AFD56C400923}" destId="{8C2BA07B-0B59-40AD-9853-98918923A020}" srcOrd="0" destOrd="0" parTransId="{D1DD85C2-5335-4B49-BC47-BEAAC181AA47}" sibTransId="{1BD0EAC1-FC9C-4BD1-A372-A537FB95C558}"/>
    <dgm:cxn modelId="{C91BB53C-9CC7-4C17-A4AB-4CB8A0C6BA0F}" type="presOf" srcId="{B6020063-E545-462A-AD0D-CE0FF5E0CA8D}" destId="{502CA1B6-1B3C-494C-AF37-49F71288B686}" srcOrd="0" destOrd="0" presId="urn:microsoft.com/office/officeart/2018/2/layout/IconCircleList"/>
    <dgm:cxn modelId="{2B3A293D-ADE4-4077-95DE-F8A75852A89E}" type="presOf" srcId="{8C2BA07B-0B59-40AD-9853-98918923A020}" destId="{2BA5947E-AC77-4EF8-8996-1D0789D8AACC}" srcOrd="0" destOrd="0" presId="urn:microsoft.com/office/officeart/2018/2/layout/IconCircleList"/>
    <dgm:cxn modelId="{56304A3D-5FE7-4466-BE8F-BC92DAE71F0D}" srcId="{729EE3FA-AB55-4137-A22A-AFD56C400923}" destId="{57A34AD2-D4A5-4F75-86E5-0A1EC6310A7B}" srcOrd="2" destOrd="0" parTransId="{16912E81-5622-4FF3-A707-3107C127C0AF}" sibTransId="{C9B5D481-B339-448C-BED7-90AED444E5C1}"/>
    <dgm:cxn modelId="{CDC0D269-681F-4D94-907B-EC3022743240}" type="presOf" srcId="{729EE3FA-AB55-4137-A22A-AFD56C400923}" destId="{892FA496-6BAB-4B15-843F-32E07C4FF370}" srcOrd="0" destOrd="0" presId="urn:microsoft.com/office/officeart/2018/2/layout/IconCircleList"/>
    <dgm:cxn modelId="{7DC3864B-8BF4-429D-B7AD-50B0D7E2515A}" type="presOf" srcId="{35A020C3-4734-47BE-8FDE-E277D8F5D76D}" destId="{3B3051AF-4CD4-4D7D-8998-44D95BDE2492}" srcOrd="0" destOrd="0" presId="urn:microsoft.com/office/officeart/2018/2/layout/IconCircleList"/>
    <dgm:cxn modelId="{70B71653-CF4B-4E97-8DC9-D1B8FB7C5942}" type="presOf" srcId="{57A34AD2-D4A5-4F75-86E5-0A1EC6310A7B}" destId="{6A9F1498-08FE-4D72-B036-9D8481F25531}" srcOrd="0" destOrd="0" presId="urn:microsoft.com/office/officeart/2018/2/layout/IconCircleList"/>
    <dgm:cxn modelId="{24D6379A-8398-4D77-9B2B-59DE540A46A4}" type="presOf" srcId="{0C168E72-8CDC-47B8-98E9-4B65F87E8549}" destId="{54E75676-BEB9-47B2-9C9E-65E6C2276F2B}" srcOrd="0" destOrd="0" presId="urn:microsoft.com/office/officeart/2018/2/layout/IconCircleList"/>
    <dgm:cxn modelId="{081EB0A8-C0D8-4BC2-8EEB-B4BFB8877AC5}" type="presOf" srcId="{031037C5-0980-4E26-AD4D-69A0F98167D6}" destId="{73E543A7-EF03-4147-AF50-818BABB424C0}" srcOrd="0" destOrd="0" presId="urn:microsoft.com/office/officeart/2018/2/layout/IconCircleList"/>
    <dgm:cxn modelId="{3F19ECAB-5C11-4FBB-BE72-98387351BE6D}" srcId="{729EE3FA-AB55-4137-A22A-AFD56C400923}" destId="{031037C5-0980-4E26-AD4D-69A0F98167D6}" srcOrd="4" destOrd="0" parTransId="{428EA3BE-2091-4961-B5DA-08AE24870470}" sibTransId="{B6020063-E545-462A-AD0D-CE0FF5E0CA8D}"/>
    <dgm:cxn modelId="{CB07F3B0-ADE3-48A0-98BB-A85BB7E39C14}" type="presOf" srcId="{C9B5D481-B339-448C-BED7-90AED444E5C1}" destId="{B10C4F23-2FB2-442A-BE4E-54A320A6EA44}" srcOrd="0" destOrd="0" presId="urn:microsoft.com/office/officeart/2018/2/layout/IconCircleList"/>
    <dgm:cxn modelId="{BF724BB3-491C-4631-834F-F0A3BAB65763}" srcId="{729EE3FA-AB55-4137-A22A-AFD56C400923}" destId="{35A020C3-4734-47BE-8FDE-E277D8F5D76D}" srcOrd="3" destOrd="0" parTransId="{663D93EB-271C-4E51-9D03-44EF453B5EFC}" sibTransId="{4FBFC5E4-605B-4767-91EA-6E4CEBE13ADB}"/>
    <dgm:cxn modelId="{5CDBC1D1-D873-4659-AA06-BE0E05C3E8CA}" srcId="{729EE3FA-AB55-4137-A22A-AFD56C400923}" destId="{9CBB7C79-4131-4951-9BBF-D31F57CC09AA}" srcOrd="1" destOrd="0" parTransId="{D5EAA6A3-496B-48BE-8F9B-F35CE40405E5}" sibTransId="{461A9E24-6D6B-4AB2-95B8-D3016377E699}"/>
    <dgm:cxn modelId="{B1AFFCD5-02CC-404A-8773-51208E60EF06}" type="presOf" srcId="{1BD0EAC1-FC9C-4BD1-A372-A537FB95C558}" destId="{1032258A-A65E-4AF0-82B3-05D114E41E13}" srcOrd="0" destOrd="0" presId="urn:microsoft.com/office/officeart/2018/2/layout/IconCircleList"/>
    <dgm:cxn modelId="{AF057DDE-D89F-4A40-8827-E94C7D5B76C0}" type="presOf" srcId="{461A9E24-6D6B-4AB2-95B8-D3016377E699}" destId="{67AADCC9-1A8E-4206-AA9D-D29E7AD880D3}" srcOrd="0" destOrd="0" presId="urn:microsoft.com/office/officeart/2018/2/layout/IconCircleList"/>
    <dgm:cxn modelId="{693C9DFB-1234-46DA-8AE3-774AD735260A}" type="presOf" srcId="{4FBFC5E4-605B-4767-91EA-6E4CEBE13ADB}" destId="{A6652414-4A89-437B-867E-5C80AA4291A1}" srcOrd="0" destOrd="0" presId="urn:microsoft.com/office/officeart/2018/2/layout/IconCircleList"/>
    <dgm:cxn modelId="{E78CA864-AD2B-4FAF-AF8D-647C2FDC3993}" type="presParOf" srcId="{892FA496-6BAB-4B15-843F-32E07C4FF370}" destId="{90DB7170-147E-498F-A33D-450175532EAD}" srcOrd="0" destOrd="0" presId="urn:microsoft.com/office/officeart/2018/2/layout/IconCircleList"/>
    <dgm:cxn modelId="{826209D4-8868-4AF6-A612-319968411019}" type="presParOf" srcId="{90DB7170-147E-498F-A33D-450175532EAD}" destId="{30D2AADA-545C-403D-90EE-E8E513ADDA46}" srcOrd="0" destOrd="0" presId="urn:microsoft.com/office/officeart/2018/2/layout/IconCircleList"/>
    <dgm:cxn modelId="{CCBD181B-6D8D-49D2-9A29-4023504B7A9B}" type="presParOf" srcId="{30D2AADA-545C-403D-90EE-E8E513ADDA46}" destId="{D247340E-9FFF-4C64-8A7E-2EE744505AAF}" srcOrd="0" destOrd="0" presId="urn:microsoft.com/office/officeart/2018/2/layout/IconCircleList"/>
    <dgm:cxn modelId="{700E5F5F-571A-4454-9989-69494E6A2162}" type="presParOf" srcId="{30D2AADA-545C-403D-90EE-E8E513ADDA46}" destId="{BC0E8679-D31C-4637-9CD0-A5855C0F2644}" srcOrd="1" destOrd="0" presId="urn:microsoft.com/office/officeart/2018/2/layout/IconCircleList"/>
    <dgm:cxn modelId="{2526D2F5-C5EE-4564-86D1-852CF35EDDBF}" type="presParOf" srcId="{30D2AADA-545C-403D-90EE-E8E513ADDA46}" destId="{12CA29F6-65FC-4CF8-98C4-2EADAF41F8DE}" srcOrd="2" destOrd="0" presId="urn:microsoft.com/office/officeart/2018/2/layout/IconCircleList"/>
    <dgm:cxn modelId="{53C3C10D-50E9-48AE-A1B8-0ED1CABE2CA1}" type="presParOf" srcId="{30D2AADA-545C-403D-90EE-E8E513ADDA46}" destId="{2BA5947E-AC77-4EF8-8996-1D0789D8AACC}" srcOrd="3" destOrd="0" presId="urn:microsoft.com/office/officeart/2018/2/layout/IconCircleList"/>
    <dgm:cxn modelId="{608D5F34-9908-442B-A9E5-C54BF41423FB}" type="presParOf" srcId="{90DB7170-147E-498F-A33D-450175532EAD}" destId="{1032258A-A65E-4AF0-82B3-05D114E41E13}" srcOrd="1" destOrd="0" presId="urn:microsoft.com/office/officeart/2018/2/layout/IconCircleList"/>
    <dgm:cxn modelId="{995FB680-221E-4959-B4A6-2A9E48E1F591}" type="presParOf" srcId="{90DB7170-147E-498F-A33D-450175532EAD}" destId="{54B8F938-0EF8-40B5-A699-181EBE39BF99}" srcOrd="2" destOrd="0" presId="urn:microsoft.com/office/officeart/2018/2/layout/IconCircleList"/>
    <dgm:cxn modelId="{7F52B36C-E4B5-4BE7-B415-9A11E806F595}" type="presParOf" srcId="{54B8F938-0EF8-40B5-A699-181EBE39BF99}" destId="{0185A2E3-9FE0-44C4-BB74-81B3EC21EACA}" srcOrd="0" destOrd="0" presId="urn:microsoft.com/office/officeart/2018/2/layout/IconCircleList"/>
    <dgm:cxn modelId="{1A3262D8-33F5-40E7-97F7-E5DE06C0872A}" type="presParOf" srcId="{54B8F938-0EF8-40B5-A699-181EBE39BF99}" destId="{A0B83D29-7F4E-491F-B67A-B15688328619}" srcOrd="1" destOrd="0" presId="urn:microsoft.com/office/officeart/2018/2/layout/IconCircleList"/>
    <dgm:cxn modelId="{97E58C91-44B3-46AF-9E00-9015D51586B3}" type="presParOf" srcId="{54B8F938-0EF8-40B5-A699-181EBE39BF99}" destId="{66F4FF69-BE1E-490C-ABFE-9BA0EFA22545}" srcOrd="2" destOrd="0" presId="urn:microsoft.com/office/officeart/2018/2/layout/IconCircleList"/>
    <dgm:cxn modelId="{F9230454-E586-4424-9A52-1AF79FB58B89}" type="presParOf" srcId="{54B8F938-0EF8-40B5-A699-181EBE39BF99}" destId="{FE975885-DD70-4E7E-836F-2F36103DE8BB}" srcOrd="3" destOrd="0" presId="urn:microsoft.com/office/officeart/2018/2/layout/IconCircleList"/>
    <dgm:cxn modelId="{774BF90E-1D67-4FFC-B849-C62C12288804}" type="presParOf" srcId="{90DB7170-147E-498F-A33D-450175532EAD}" destId="{67AADCC9-1A8E-4206-AA9D-D29E7AD880D3}" srcOrd="3" destOrd="0" presId="urn:microsoft.com/office/officeart/2018/2/layout/IconCircleList"/>
    <dgm:cxn modelId="{1977C72D-0E32-4CE8-971D-7B06AF735DAD}" type="presParOf" srcId="{90DB7170-147E-498F-A33D-450175532EAD}" destId="{EBCE2AD1-0A40-4DA7-B4C5-9D72139CAA66}" srcOrd="4" destOrd="0" presId="urn:microsoft.com/office/officeart/2018/2/layout/IconCircleList"/>
    <dgm:cxn modelId="{6C9E4394-D0FD-4300-9C7E-095545C9A728}" type="presParOf" srcId="{EBCE2AD1-0A40-4DA7-B4C5-9D72139CAA66}" destId="{297546A9-5E1B-4BF9-82ED-15395BD86A69}" srcOrd="0" destOrd="0" presId="urn:microsoft.com/office/officeart/2018/2/layout/IconCircleList"/>
    <dgm:cxn modelId="{13F69AB0-979A-4A05-AF76-86F3A120AF60}" type="presParOf" srcId="{EBCE2AD1-0A40-4DA7-B4C5-9D72139CAA66}" destId="{3A765B1A-6791-4D24-B19F-F990C98D6C9B}" srcOrd="1" destOrd="0" presId="urn:microsoft.com/office/officeart/2018/2/layout/IconCircleList"/>
    <dgm:cxn modelId="{6B96C0D5-2DE9-4FE1-82D7-7B561D4C3E34}" type="presParOf" srcId="{EBCE2AD1-0A40-4DA7-B4C5-9D72139CAA66}" destId="{8518C0FB-0C27-40CB-9B6E-F7272A0988DA}" srcOrd="2" destOrd="0" presId="urn:microsoft.com/office/officeart/2018/2/layout/IconCircleList"/>
    <dgm:cxn modelId="{230C253E-8639-4821-9B99-DCCDBF5DAA70}" type="presParOf" srcId="{EBCE2AD1-0A40-4DA7-B4C5-9D72139CAA66}" destId="{6A9F1498-08FE-4D72-B036-9D8481F25531}" srcOrd="3" destOrd="0" presId="urn:microsoft.com/office/officeart/2018/2/layout/IconCircleList"/>
    <dgm:cxn modelId="{EA12B508-9130-438E-8550-C858C51A1D2E}" type="presParOf" srcId="{90DB7170-147E-498F-A33D-450175532EAD}" destId="{B10C4F23-2FB2-442A-BE4E-54A320A6EA44}" srcOrd="5" destOrd="0" presId="urn:microsoft.com/office/officeart/2018/2/layout/IconCircleList"/>
    <dgm:cxn modelId="{72357950-2DF9-4D1A-A02B-E15FEA86B318}" type="presParOf" srcId="{90DB7170-147E-498F-A33D-450175532EAD}" destId="{FB78648B-0F02-45CD-A5F3-CC0AD39BA289}" srcOrd="6" destOrd="0" presId="urn:microsoft.com/office/officeart/2018/2/layout/IconCircleList"/>
    <dgm:cxn modelId="{F9C4F312-678C-4B6F-999A-FE7AC8FAF1AE}" type="presParOf" srcId="{FB78648B-0F02-45CD-A5F3-CC0AD39BA289}" destId="{646CD9FB-E5AB-4C30-944A-4E84584ACCE7}" srcOrd="0" destOrd="0" presId="urn:microsoft.com/office/officeart/2018/2/layout/IconCircleList"/>
    <dgm:cxn modelId="{F6D413B7-8AC9-4D3B-9D0E-357CD5583AFA}" type="presParOf" srcId="{FB78648B-0F02-45CD-A5F3-CC0AD39BA289}" destId="{649D76B6-603C-42A9-85F9-CE64B49DFCCA}" srcOrd="1" destOrd="0" presId="urn:microsoft.com/office/officeart/2018/2/layout/IconCircleList"/>
    <dgm:cxn modelId="{3C8604AA-FF83-4C69-889B-ABDF8CF6FAC7}" type="presParOf" srcId="{FB78648B-0F02-45CD-A5F3-CC0AD39BA289}" destId="{D405143C-459C-4A19-88F3-8AB9CFBE0626}" srcOrd="2" destOrd="0" presId="urn:microsoft.com/office/officeart/2018/2/layout/IconCircleList"/>
    <dgm:cxn modelId="{34B8FAEF-3735-4AC4-83A2-422046159FC8}" type="presParOf" srcId="{FB78648B-0F02-45CD-A5F3-CC0AD39BA289}" destId="{3B3051AF-4CD4-4D7D-8998-44D95BDE2492}" srcOrd="3" destOrd="0" presId="urn:microsoft.com/office/officeart/2018/2/layout/IconCircleList"/>
    <dgm:cxn modelId="{8D4FFEB6-6B9B-4C2F-9102-F6AEC4DBF643}" type="presParOf" srcId="{90DB7170-147E-498F-A33D-450175532EAD}" destId="{A6652414-4A89-437B-867E-5C80AA4291A1}" srcOrd="7" destOrd="0" presId="urn:microsoft.com/office/officeart/2018/2/layout/IconCircleList"/>
    <dgm:cxn modelId="{4988EF48-7E8F-490D-9181-EEB651555D13}" type="presParOf" srcId="{90DB7170-147E-498F-A33D-450175532EAD}" destId="{A5890C26-18CE-458C-9443-2C9AC5913A27}" srcOrd="8" destOrd="0" presId="urn:microsoft.com/office/officeart/2018/2/layout/IconCircleList"/>
    <dgm:cxn modelId="{B303686F-3579-417C-97B2-3372BD6B31DE}" type="presParOf" srcId="{A5890C26-18CE-458C-9443-2C9AC5913A27}" destId="{58243B90-EC37-41C2-B838-8503346284AE}" srcOrd="0" destOrd="0" presId="urn:microsoft.com/office/officeart/2018/2/layout/IconCircleList"/>
    <dgm:cxn modelId="{4CEB37DC-07CA-4F87-B208-825DD2F9348A}" type="presParOf" srcId="{A5890C26-18CE-458C-9443-2C9AC5913A27}" destId="{03A0A450-1861-492C-8E10-8DF643EAA3C0}" srcOrd="1" destOrd="0" presId="urn:microsoft.com/office/officeart/2018/2/layout/IconCircleList"/>
    <dgm:cxn modelId="{0A29A4C9-5CD1-45E9-A2B3-4ECB9A7E5B5E}" type="presParOf" srcId="{A5890C26-18CE-458C-9443-2C9AC5913A27}" destId="{5DC4A62D-F907-41C5-9BC3-0FC8B6E3E3C9}" srcOrd="2" destOrd="0" presId="urn:microsoft.com/office/officeart/2018/2/layout/IconCircleList"/>
    <dgm:cxn modelId="{7D7A6E49-0C5B-42C7-A2C2-C00669659D33}" type="presParOf" srcId="{A5890C26-18CE-458C-9443-2C9AC5913A27}" destId="{73E543A7-EF03-4147-AF50-818BABB424C0}" srcOrd="3" destOrd="0" presId="urn:microsoft.com/office/officeart/2018/2/layout/IconCircleList"/>
    <dgm:cxn modelId="{51A651B3-C45C-4BC7-8D3D-B45380970F8C}" type="presParOf" srcId="{90DB7170-147E-498F-A33D-450175532EAD}" destId="{502CA1B6-1B3C-494C-AF37-49F71288B686}" srcOrd="9" destOrd="0" presId="urn:microsoft.com/office/officeart/2018/2/layout/IconCircleList"/>
    <dgm:cxn modelId="{FBC16E6C-6371-45CF-98C6-7385E260C75F}" type="presParOf" srcId="{90DB7170-147E-498F-A33D-450175532EAD}" destId="{09C9EAC9-1A43-4529-88F8-DECE9A55CA66}" srcOrd="10" destOrd="0" presId="urn:microsoft.com/office/officeart/2018/2/layout/IconCircleList"/>
    <dgm:cxn modelId="{C25F7CEF-22FD-4D03-9540-B0DC1CE59C31}" type="presParOf" srcId="{09C9EAC9-1A43-4529-88F8-DECE9A55CA66}" destId="{67C3B6FF-FEA4-4145-A603-5A7C2EA69217}" srcOrd="0" destOrd="0" presId="urn:microsoft.com/office/officeart/2018/2/layout/IconCircleList"/>
    <dgm:cxn modelId="{48A2C8A7-ED3D-4E16-BAB8-F8E7DEF5C722}" type="presParOf" srcId="{09C9EAC9-1A43-4529-88F8-DECE9A55CA66}" destId="{BA7D07F4-DA1C-4ED5-86D2-55ADE4002973}" srcOrd="1" destOrd="0" presId="urn:microsoft.com/office/officeart/2018/2/layout/IconCircleList"/>
    <dgm:cxn modelId="{1E8F090C-6332-47B8-AEC9-3732C0EC386A}" type="presParOf" srcId="{09C9EAC9-1A43-4529-88F8-DECE9A55CA66}" destId="{8E1AFD1A-5252-447E-9E48-6E664CB7677D}" srcOrd="2" destOrd="0" presId="urn:microsoft.com/office/officeart/2018/2/layout/IconCircleList"/>
    <dgm:cxn modelId="{7740EB19-78EC-47F5-80A2-8F80E6D516B8}" type="presParOf" srcId="{09C9EAC9-1A43-4529-88F8-DECE9A55CA66}" destId="{54E75676-BEB9-47B2-9C9E-65E6C2276F2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201C4-E621-4F2E-B7E4-D21C94953413}">
      <dsp:nvSpPr>
        <dsp:cNvPr id="0" name=""/>
        <dsp:cNvSpPr/>
      </dsp:nvSpPr>
      <dsp:spPr>
        <a:xfrm>
          <a:off x="0" y="4592"/>
          <a:ext cx="4726201" cy="97827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79E5DD-F13C-4F76-92A3-0F159669B3E2}">
      <dsp:nvSpPr>
        <dsp:cNvPr id="0" name=""/>
        <dsp:cNvSpPr/>
      </dsp:nvSpPr>
      <dsp:spPr>
        <a:xfrm>
          <a:off x="295926" y="224703"/>
          <a:ext cx="538048" cy="5380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85D309-EA95-41BF-B0AB-588E6C163E45}">
      <dsp:nvSpPr>
        <dsp:cNvPr id="0" name=""/>
        <dsp:cNvSpPr/>
      </dsp:nvSpPr>
      <dsp:spPr>
        <a:xfrm>
          <a:off x="1129902" y="4592"/>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rtl="0">
            <a:lnSpc>
              <a:spcPct val="100000"/>
            </a:lnSpc>
            <a:spcBef>
              <a:spcPct val="0"/>
            </a:spcBef>
            <a:spcAft>
              <a:spcPct val="35000"/>
            </a:spcAft>
            <a:buNone/>
          </a:pPr>
          <a:r>
            <a:rPr lang="en-US" sz="1700" b="1" kern="1200"/>
            <a:t>Visualize trends:</a:t>
          </a:r>
          <a:r>
            <a:rPr lang="en-US" sz="1700" kern="1200"/>
            <a:t> Rental car demand and fleet utilization at</a:t>
          </a:r>
          <a:r>
            <a:rPr lang="en-US" sz="1700" kern="1200">
              <a:latin typeface="Calibri"/>
            </a:rPr>
            <a:t> </a:t>
          </a:r>
          <a:r>
            <a:rPr lang="en-US" sz="1700" kern="1200"/>
            <a:t> regional </a:t>
          </a:r>
          <a:r>
            <a:rPr lang="en-US" sz="1700" kern="1200">
              <a:latin typeface="Calibri"/>
            </a:rPr>
            <a:t>level</a:t>
          </a:r>
          <a:r>
            <a:rPr lang="en-US" sz="1700" kern="1200"/>
            <a:t>.</a:t>
          </a:r>
        </a:p>
      </dsp:txBody>
      <dsp:txXfrm>
        <a:off x="1129902" y="4592"/>
        <a:ext cx="3596298" cy="978270"/>
      </dsp:txXfrm>
    </dsp:sp>
    <dsp:sp modelId="{BCE0FC97-9949-4729-B186-283FB181C664}">
      <dsp:nvSpPr>
        <dsp:cNvPr id="0" name=""/>
        <dsp:cNvSpPr/>
      </dsp:nvSpPr>
      <dsp:spPr>
        <a:xfrm>
          <a:off x="0" y="1227431"/>
          <a:ext cx="4726201" cy="97827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406C13-F74C-4AA6-B737-848CCBA719E2}">
      <dsp:nvSpPr>
        <dsp:cNvPr id="0" name=""/>
        <dsp:cNvSpPr/>
      </dsp:nvSpPr>
      <dsp:spPr>
        <a:xfrm>
          <a:off x="295926" y="1447541"/>
          <a:ext cx="538048" cy="5380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7F9789B-2291-49A2-AFA3-581808DD8982}">
      <dsp:nvSpPr>
        <dsp:cNvPr id="0" name=""/>
        <dsp:cNvSpPr/>
      </dsp:nvSpPr>
      <dsp:spPr>
        <a:xfrm>
          <a:off x="1129902" y="1227431"/>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100000"/>
            </a:lnSpc>
            <a:spcBef>
              <a:spcPct val="0"/>
            </a:spcBef>
            <a:spcAft>
              <a:spcPct val="35000"/>
            </a:spcAft>
            <a:buNone/>
          </a:pPr>
          <a:r>
            <a:rPr lang="en-US" sz="1700" kern="1200"/>
            <a:t>Identify key factors influencing rental car performance: </a:t>
          </a:r>
        </a:p>
      </dsp:txBody>
      <dsp:txXfrm>
        <a:off x="1129902" y="1227431"/>
        <a:ext cx="3596298" cy="978270"/>
      </dsp:txXfrm>
    </dsp:sp>
    <dsp:sp modelId="{02D727A4-D56C-4162-89B9-6896BF70332A}">
      <dsp:nvSpPr>
        <dsp:cNvPr id="0" name=""/>
        <dsp:cNvSpPr/>
      </dsp:nvSpPr>
      <dsp:spPr>
        <a:xfrm>
          <a:off x="0" y="2450269"/>
          <a:ext cx="4726201" cy="97827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C5B761-1DC9-4358-9F50-156CE5CD8F78}">
      <dsp:nvSpPr>
        <dsp:cNvPr id="0" name=""/>
        <dsp:cNvSpPr/>
      </dsp:nvSpPr>
      <dsp:spPr>
        <a:xfrm>
          <a:off x="295926" y="2670380"/>
          <a:ext cx="538048" cy="5380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657D22-5C9A-4730-84A3-B779AD7A5A05}">
      <dsp:nvSpPr>
        <dsp:cNvPr id="0" name=""/>
        <dsp:cNvSpPr/>
      </dsp:nvSpPr>
      <dsp:spPr>
        <a:xfrm>
          <a:off x="1129902" y="2450269"/>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100000"/>
            </a:lnSpc>
            <a:spcBef>
              <a:spcPct val="0"/>
            </a:spcBef>
            <a:spcAft>
              <a:spcPct val="35000"/>
            </a:spcAft>
            <a:buNone/>
          </a:pPr>
          <a:r>
            <a:rPr lang="en-US" sz="1700" kern="1200">
              <a:latin typeface="Calibri"/>
            </a:rPr>
            <a:t> </a:t>
          </a:r>
          <a:r>
            <a:rPr lang="en-US" sz="1700" kern="1200"/>
            <a:t>Seasonality</a:t>
          </a:r>
        </a:p>
      </dsp:txBody>
      <dsp:txXfrm>
        <a:off x="1129902" y="2450269"/>
        <a:ext cx="3596298" cy="978270"/>
      </dsp:txXfrm>
    </dsp:sp>
    <dsp:sp modelId="{DF00F349-BD86-4BF1-B68F-23EE50AAB59B}">
      <dsp:nvSpPr>
        <dsp:cNvPr id="0" name=""/>
        <dsp:cNvSpPr/>
      </dsp:nvSpPr>
      <dsp:spPr>
        <a:xfrm>
          <a:off x="0" y="3673107"/>
          <a:ext cx="4726201" cy="97827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6B1910-1D31-423D-A729-52DC748E87C0}">
      <dsp:nvSpPr>
        <dsp:cNvPr id="0" name=""/>
        <dsp:cNvSpPr/>
      </dsp:nvSpPr>
      <dsp:spPr>
        <a:xfrm>
          <a:off x="295926" y="3893218"/>
          <a:ext cx="538048" cy="5380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2AB0CCB-1CBB-46BB-882B-02F6C509E67C}">
      <dsp:nvSpPr>
        <dsp:cNvPr id="0" name=""/>
        <dsp:cNvSpPr/>
      </dsp:nvSpPr>
      <dsp:spPr>
        <a:xfrm>
          <a:off x="1129902" y="3673107"/>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100000"/>
            </a:lnSpc>
            <a:spcBef>
              <a:spcPct val="0"/>
            </a:spcBef>
            <a:spcAft>
              <a:spcPct val="35000"/>
            </a:spcAft>
            <a:buNone/>
          </a:pPr>
          <a:r>
            <a:rPr lang="en-US" sz="1700" kern="1200">
              <a:latin typeface="Calibri"/>
            </a:rPr>
            <a:t> </a:t>
          </a:r>
          <a:r>
            <a:rPr lang="en-US" sz="1700" kern="1200"/>
            <a:t>Car Type/Model</a:t>
          </a:r>
        </a:p>
      </dsp:txBody>
      <dsp:txXfrm>
        <a:off x="1129902" y="3673107"/>
        <a:ext cx="3596298" cy="978270"/>
      </dsp:txXfrm>
    </dsp:sp>
    <dsp:sp modelId="{8B59134F-7B25-4F84-9AB7-DEAE0D7DFE8D}">
      <dsp:nvSpPr>
        <dsp:cNvPr id="0" name=""/>
        <dsp:cNvSpPr/>
      </dsp:nvSpPr>
      <dsp:spPr>
        <a:xfrm>
          <a:off x="0" y="4895945"/>
          <a:ext cx="4726201" cy="97827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8B8F8-E9ED-49DD-BDAD-0BEA37EFC751}">
      <dsp:nvSpPr>
        <dsp:cNvPr id="0" name=""/>
        <dsp:cNvSpPr/>
      </dsp:nvSpPr>
      <dsp:spPr>
        <a:xfrm>
          <a:off x="295926" y="5116056"/>
          <a:ext cx="538048" cy="53804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962F90-77C4-42AD-9F04-1C496045CFC4}">
      <dsp:nvSpPr>
        <dsp:cNvPr id="0" name=""/>
        <dsp:cNvSpPr/>
      </dsp:nvSpPr>
      <dsp:spPr>
        <a:xfrm>
          <a:off x="1129902" y="4895945"/>
          <a:ext cx="3596298" cy="978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534" tIns="103534" rIns="103534" bIns="103534" numCol="1" spcCol="1270" anchor="ctr" anchorCtr="0">
          <a:noAutofit/>
        </a:bodyPr>
        <a:lstStyle/>
        <a:p>
          <a:pPr marL="0" lvl="0" indent="0" algn="l" defTabSz="755650">
            <a:lnSpc>
              <a:spcPct val="100000"/>
            </a:lnSpc>
            <a:spcBef>
              <a:spcPct val="0"/>
            </a:spcBef>
            <a:spcAft>
              <a:spcPct val="35000"/>
            </a:spcAft>
            <a:buNone/>
          </a:pPr>
          <a:r>
            <a:rPr lang="en-US" sz="1700" kern="1200">
              <a:latin typeface="Calibri"/>
            </a:rPr>
            <a:t> </a:t>
          </a:r>
          <a:r>
            <a:rPr lang="en-US" sz="1700" kern="1200"/>
            <a:t>Regional Factors</a:t>
          </a:r>
        </a:p>
      </dsp:txBody>
      <dsp:txXfrm>
        <a:off x="1129902" y="4895945"/>
        <a:ext cx="3596298" cy="9782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D07E1-B578-4F4A-8A65-600819C091C9}">
      <dsp:nvSpPr>
        <dsp:cNvPr id="0" name=""/>
        <dsp:cNvSpPr/>
      </dsp:nvSpPr>
      <dsp:spPr>
        <a:xfrm>
          <a:off x="0" y="2439"/>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B614BE-3F51-4376-B66E-9FA37910359E}">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CE9F07C-837C-4A8B-ADF0-9D2960E45284}">
      <dsp:nvSpPr>
        <dsp:cNvPr id="0" name=""/>
        <dsp:cNvSpPr/>
      </dsp:nvSpPr>
      <dsp:spPr>
        <a:xfrm>
          <a:off x="1428292" y="2439"/>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b="1" kern="1200"/>
            <a:t>Identify Key Stakeholders</a:t>
          </a:r>
          <a:endParaRPr lang="en-US" sz="2200" kern="1200"/>
        </a:p>
      </dsp:txBody>
      <dsp:txXfrm>
        <a:off x="1428292" y="2439"/>
        <a:ext cx="3297908" cy="1236616"/>
      </dsp:txXfrm>
    </dsp:sp>
    <dsp:sp modelId="{BD0665BA-C6C5-46D4-A37D-5480D36C1473}">
      <dsp:nvSpPr>
        <dsp:cNvPr id="0" name=""/>
        <dsp:cNvSpPr/>
      </dsp:nvSpPr>
      <dsp:spPr>
        <a:xfrm>
          <a:off x="0" y="1548210"/>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44308A-FB4F-4BF5-82C9-967AF0572861}">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B781AA-A7D7-46AC-9430-9B5AE213C14B}">
      <dsp:nvSpPr>
        <dsp:cNvPr id="0" name=""/>
        <dsp:cNvSpPr/>
      </dsp:nvSpPr>
      <dsp:spPr>
        <a:xfrm>
          <a:off x="1428292" y="1548210"/>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b="1" kern="1200"/>
            <a:t>Define Core Business Objectives</a:t>
          </a:r>
          <a:endParaRPr lang="en-US" sz="2200" kern="1200"/>
        </a:p>
      </dsp:txBody>
      <dsp:txXfrm>
        <a:off x="1428292" y="1548210"/>
        <a:ext cx="3297908" cy="1236616"/>
      </dsp:txXfrm>
    </dsp:sp>
    <dsp:sp modelId="{8032A714-2DD7-4A40-9238-ACB7A2A34311}">
      <dsp:nvSpPr>
        <dsp:cNvPr id="0" name=""/>
        <dsp:cNvSpPr/>
      </dsp:nvSpPr>
      <dsp:spPr>
        <a:xfrm>
          <a:off x="0" y="3093981"/>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E5EC9F-AE6B-447B-B1AB-2BE12FF20B89}">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0411B6-73E6-4650-9D42-DE108C367517}">
      <dsp:nvSpPr>
        <dsp:cNvPr id="0" name=""/>
        <dsp:cNvSpPr/>
      </dsp:nvSpPr>
      <dsp:spPr>
        <a:xfrm>
          <a:off x="1428292" y="3093981"/>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b="1" kern="1200"/>
            <a:t>Scope Analytical Focus</a:t>
          </a:r>
          <a:endParaRPr lang="en-US" sz="2200" kern="1200"/>
        </a:p>
      </dsp:txBody>
      <dsp:txXfrm>
        <a:off x="1428292" y="3093981"/>
        <a:ext cx="3297908" cy="1236616"/>
      </dsp:txXfrm>
    </dsp:sp>
    <dsp:sp modelId="{A570527E-2814-4CC4-831C-FEFBCCE85C51}">
      <dsp:nvSpPr>
        <dsp:cNvPr id="0" name=""/>
        <dsp:cNvSpPr/>
      </dsp:nvSpPr>
      <dsp:spPr>
        <a:xfrm>
          <a:off x="0" y="4639752"/>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6E579-D501-461D-8EFF-8E4520AB56F6}">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450A28-9B6D-48D1-85C5-9DFCF88DD4AD}">
      <dsp:nvSpPr>
        <dsp:cNvPr id="0" name=""/>
        <dsp:cNvSpPr/>
      </dsp:nvSpPr>
      <dsp:spPr>
        <a:xfrm>
          <a:off x="1428292" y="4639752"/>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b="1" kern="1200"/>
            <a:t>Prioritize &amp; Validate Requirements</a:t>
          </a:r>
          <a:endParaRPr lang="en-US" sz="2200" kern="1200"/>
        </a:p>
      </dsp:txBody>
      <dsp:txXfrm>
        <a:off x="1428292" y="4639752"/>
        <a:ext cx="3297908" cy="12366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BBA626-69E0-4C72-9EE0-F1C644A7EE24}">
      <dsp:nvSpPr>
        <dsp:cNvPr id="0" name=""/>
        <dsp:cNvSpPr/>
      </dsp:nvSpPr>
      <dsp:spPr>
        <a:xfrm>
          <a:off x="0" y="4323"/>
          <a:ext cx="3731078" cy="920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1F4E10-6A29-4480-91E0-CD89CAD8CF3E}">
      <dsp:nvSpPr>
        <dsp:cNvPr id="0" name=""/>
        <dsp:cNvSpPr/>
      </dsp:nvSpPr>
      <dsp:spPr>
        <a:xfrm>
          <a:off x="278570" y="211524"/>
          <a:ext cx="506492" cy="506492"/>
        </a:xfrm>
        <a:prstGeom prst="rect">
          <a:avLst/>
        </a:prstGeom>
        <a:solidFill>
          <a:schemeClr val="accent2">
            <a:hueOff val="0"/>
            <a:satOff val="0"/>
            <a:lumOff val="0"/>
            <a:alphaOff val="0"/>
          </a:schemeClr>
        </a:solid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BDE084-B2ED-42DA-B082-F693FC500912}">
      <dsp:nvSpPr>
        <dsp:cNvPr id="0" name=""/>
        <dsp:cNvSpPr/>
      </dsp:nvSpPr>
      <dsp:spPr>
        <a:xfrm>
          <a:off x="1063634" y="4323"/>
          <a:ext cx="2667443" cy="92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61" tIns="97461" rIns="97461" bIns="97461" numCol="1" spcCol="1270" anchor="ctr" anchorCtr="0">
          <a:noAutofit/>
        </a:bodyPr>
        <a:lstStyle/>
        <a:p>
          <a:pPr marL="0" lvl="0" indent="0" algn="l" defTabSz="844550">
            <a:lnSpc>
              <a:spcPct val="100000"/>
            </a:lnSpc>
            <a:spcBef>
              <a:spcPct val="0"/>
            </a:spcBef>
            <a:spcAft>
              <a:spcPct val="35000"/>
            </a:spcAft>
            <a:buNone/>
          </a:pPr>
          <a:r>
            <a:rPr lang="en-US" sz="1900" b="0" kern="1200">
              <a:latin typeface="Calibri"/>
            </a:rPr>
            <a:t>Project Initation and Backlog</a:t>
          </a:r>
        </a:p>
      </dsp:txBody>
      <dsp:txXfrm>
        <a:off x="1063634" y="4323"/>
        <a:ext cx="2667443" cy="920895"/>
      </dsp:txXfrm>
    </dsp:sp>
    <dsp:sp modelId="{A570527E-2814-4CC4-831C-FEFBCCE85C51}">
      <dsp:nvSpPr>
        <dsp:cNvPr id="0" name=""/>
        <dsp:cNvSpPr/>
      </dsp:nvSpPr>
      <dsp:spPr>
        <a:xfrm>
          <a:off x="0" y="1155442"/>
          <a:ext cx="3731078" cy="920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56E579-D501-461D-8EFF-8E4520AB56F6}">
      <dsp:nvSpPr>
        <dsp:cNvPr id="0" name=""/>
        <dsp:cNvSpPr/>
      </dsp:nvSpPr>
      <dsp:spPr>
        <a:xfrm>
          <a:off x="278570" y="1362644"/>
          <a:ext cx="506492" cy="5064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7450A28-9B6D-48D1-85C5-9DFCF88DD4AD}">
      <dsp:nvSpPr>
        <dsp:cNvPr id="0" name=""/>
        <dsp:cNvSpPr/>
      </dsp:nvSpPr>
      <dsp:spPr>
        <a:xfrm>
          <a:off x="1063634" y="1155442"/>
          <a:ext cx="2667443" cy="92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61" tIns="97461" rIns="97461" bIns="97461" numCol="1" spcCol="1270" anchor="ctr" anchorCtr="0">
          <a:noAutofit/>
        </a:bodyPr>
        <a:lstStyle/>
        <a:p>
          <a:pPr marL="0" lvl="0" indent="0" algn="l" defTabSz="844550">
            <a:lnSpc>
              <a:spcPct val="100000"/>
            </a:lnSpc>
            <a:spcBef>
              <a:spcPct val="0"/>
            </a:spcBef>
            <a:spcAft>
              <a:spcPct val="35000"/>
            </a:spcAft>
            <a:buNone/>
          </a:pPr>
          <a:r>
            <a:rPr lang="en-US" sz="1900" b="0" kern="1200"/>
            <a:t>Sprint Planning</a:t>
          </a:r>
          <a:endParaRPr lang="en-US" sz="1900" b="1" kern="1200"/>
        </a:p>
      </dsp:txBody>
      <dsp:txXfrm>
        <a:off x="1063634" y="1155442"/>
        <a:ext cx="2667443" cy="920895"/>
      </dsp:txXfrm>
    </dsp:sp>
    <dsp:sp modelId="{5D323C82-7360-4DDA-A4C7-81E2A97F1507}">
      <dsp:nvSpPr>
        <dsp:cNvPr id="0" name=""/>
        <dsp:cNvSpPr/>
      </dsp:nvSpPr>
      <dsp:spPr>
        <a:xfrm>
          <a:off x="0" y="2306561"/>
          <a:ext cx="3731078" cy="920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F54B643-9D92-4821-8DD7-AC8092B9746C}">
      <dsp:nvSpPr>
        <dsp:cNvPr id="0" name=""/>
        <dsp:cNvSpPr/>
      </dsp:nvSpPr>
      <dsp:spPr>
        <a:xfrm>
          <a:off x="278570" y="2513763"/>
          <a:ext cx="506492" cy="506492"/>
        </a:xfrm>
        <a:prstGeom prst="rect">
          <a:avLst/>
        </a:prstGeom>
        <a:solidFill>
          <a:schemeClr val="accent4">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DF750C-19E5-405C-8D68-A85EFBE294DB}">
      <dsp:nvSpPr>
        <dsp:cNvPr id="0" name=""/>
        <dsp:cNvSpPr/>
      </dsp:nvSpPr>
      <dsp:spPr>
        <a:xfrm>
          <a:off x="1063634" y="2306561"/>
          <a:ext cx="2667443" cy="92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61" tIns="97461" rIns="97461" bIns="97461" numCol="1" spcCol="1270" anchor="ctr" anchorCtr="0">
          <a:noAutofit/>
        </a:bodyPr>
        <a:lstStyle/>
        <a:p>
          <a:pPr marL="0" lvl="0" indent="0" algn="l" defTabSz="844550">
            <a:lnSpc>
              <a:spcPct val="100000"/>
            </a:lnSpc>
            <a:spcBef>
              <a:spcPct val="0"/>
            </a:spcBef>
            <a:spcAft>
              <a:spcPct val="35000"/>
            </a:spcAft>
            <a:buNone/>
          </a:pPr>
          <a:r>
            <a:rPr lang="en-US" sz="1900" b="0" kern="1200"/>
            <a:t>Daily Scrums (Stand-ups)</a:t>
          </a:r>
          <a:endParaRPr lang="en-US" sz="1900" b="1" kern="1200">
            <a:latin typeface="Calibri"/>
          </a:endParaRPr>
        </a:p>
      </dsp:txBody>
      <dsp:txXfrm>
        <a:off x="1063634" y="2306561"/>
        <a:ext cx="2667443" cy="920895"/>
      </dsp:txXfrm>
    </dsp:sp>
    <dsp:sp modelId="{9D0C7328-F977-435D-A16E-A832CF504B17}">
      <dsp:nvSpPr>
        <dsp:cNvPr id="0" name=""/>
        <dsp:cNvSpPr/>
      </dsp:nvSpPr>
      <dsp:spPr>
        <a:xfrm>
          <a:off x="0" y="3457681"/>
          <a:ext cx="3731078" cy="920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B86681-26EC-4D72-909F-D440607B54F1}">
      <dsp:nvSpPr>
        <dsp:cNvPr id="0" name=""/>
        <dsp:cNvSpPr/>
      </dsp:nvSpPr>
      <dsp:spPr>
        <a:xfrm>
          <a:off x="278570" y="3664882"/>
          <a:ext cx="506492" cy="506492"/>
        </a:xfrm>
        <a:prstGeom prst="rect">
          <a:avLst/>
        </a:prstGeom>
        <a:solidFill>
          <a:schemeClr val="accent5">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86062BB-2F3A-4E0A-B095-47E1DF9FBD37}">
      <dsp:nvSpPr>
        <dsp:cNvPr id="0" name=""/>
        <dsp:cNvSpPr/>
      </dsp:nvSpPr>
      <dsp:spPr>
        <a:xfrm>
          <a:off x="1063634" y="3457681"/>
          <a:ext cx="2667443" cy="92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61" tIns="97461" rIns="97461" bIns="97461" numCol="1" spcCol="1270" anchor="ctr" anchorCtr="0">
          <a:noAutofit/>
        </a:bodyPr>
        <a:lstStyle/>
        <a:p>
          <a:pPr marL="0" lvl="0" indent="0" algn="l" defTabSz="844550">
            <a:lnSpc>
              <a:spcPct val="100000"/>
            </a:lnSpc>
            <a:spcBef>
              <a:spcPct val="0"/>
            </a:spcBef>
            <a:spcAft>
              <a:spcPct val="35000"/>
            </a:spcAft>
            <a:buNone/>
          </a:pPr>
          <a:r>
            <a:rPr lang="en-US" sz="1900" b="0" kern="1200"/>
            <a:t>Sprint Execution</a:t>
          </a:r>
        </a:p>
      </dsp:txBody>
      <dsp:txXfrm>
        <a:off x="1063634" y="3457681"/>
        <a:ext cx="2667443" cy="920895"/>
      </dsp:txXfrm>
    </dsp:sp>
    <dsp:sp modelId="{80333C57-EA77-4D74-9DB2-0BF840C0E91B}">
      <dsp:nvSpPr>
        <dsp:cNvPr id="0" name=""/>
        <dsp:cNvSpPr/>
      </dsp:nvSpPr>
      <dsp:spPr>
        <a:xfrm>
          <a:off x="0" y="4608800"/>
          <a:ext cx="3731078" cy="92089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2E2BE-6A38-45AF-BFA0-C4B0DED003DA}">
      <dsp:nvSpPr>
        <dsp:cNvPr id="0" name=""/>
        <dsp:cNvSpPr/>
      </dsp:nvSpPr>
      <dsp:spPr>
        <a:xfrm>
          <a:off x="278570" y="4816001"/>
          <a:ext cx="506492" cy="506492"/>
        </a:xfrm>
        <a:prstGeom prst="rect">
          <a:avLst/>
        </a:prstGeom>
        <a:solidFill>
          <a:schemeClr val="accent6">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36F597-FF11-40A5-9577-E6CFDA9785DD}">
      <dsp:nvSpPr>
        <dsp:cNvPr id="0" name=""/>
        <dsp:cNvSpPr/>
      </dsp:nvSpPr>
      <dsp:spPr>
        <a:xfrm>
          <a:off x="1063634" y="4608800"/>
          <a:ext cx="2667443" cy="920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61" tIns="97461" rIns="97461" bIns="97461" numCol="1" spcCol="1270" anchor="ctr" anchorCtr="0">
          <a:noAutofit/>
        </a:bodyPr>
        <a:lstStyle/>
        <a:p>
          <a:pPr marL="0" lvl="0" indent="0" algn="l" defTabSz="844550">
            <a:lnSpc>
              <a:spcPct val="100000"/>
            </a:lnSpc>
            <a:spcBef>
              <a:spcPct val="0"/>
            </a:spcBef>
            <a:spcAft>
              <a:spcPct val="35000"/>
            </a:spcAft>
            <a:buNone/>
          </a:pPr>
          <a:r>
            <a:rPr lang="en-US" sz="1900" b="0" kern="1200"/>
            <a:t>Sprint Review &amp; Retrospective</a:t>
          </a:r>
        </a:p>
      </dsp:txBody>
      <dsp:txXfrm>
        <a:off x="1063634" y="4608800"/>
        <a:ext cx="2667443" cy="9208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F160D8-C29E-4077-932B-F0380C78DA1E}">
      <dsp:nvSpPr>
        <dsp:cNvPr id="0" name=""/>
        <dsp:cNvSpPr/>
      </dsp:nvSpPr>
      <dsp:spPr>
        <a:xfrm>
          <a:off x="0" y="2439"/>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3FD20F-E1BA-4BAF-8BC7-8EC361505603}">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6DFB17-B785-482D-8DB7-A79DB0306490}">
      <dsp:nvSpPr>
        <dsp:cNvPr id="0" name=""/>
        <dsp:cNvSpPr/>
      </dsp:nvSpPr>
      <dsp:spPr>
        <a:xfrm>
          <a:off x="1428292" y="2439"/>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Questions:</a:t>
          </a:r>
        </a:p>
      </dsp:txBody>
      <dsp:txXfrm>
        <a:off x="1428292" y="2439"/>
        <a:ext cx="3297908" cy="1236616"/>
      </dsp:txXfrm>
    </dsp:sp>
    <dsp:sp modelId="{DB2EA3EE-BAF8-409B-858D-263261E5711B}">
      <dsp:nvSpPr>
        <dsp:cNvPr id="0" name=""/>
        <dsp:cNvSpPr/>
      </dsp:nvSpPr>
      <dsp:spPr>
        <a:xfrm>
          <a:off x="0" y="1548210"/>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7E041B-2666-4DB2-BBE8-76E2B8A973FA}">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4EFEE2-7742-4ED0-BBB5-C858D54BD876}">
      <dsp:nvSpPr>
        <dsp:cNvPr id="0" name=""/>
        <dsp:cNvSpPr/>
      </dsp:nvSpPr>
      <dsp:spPr>
        <a:xfrm>
          <a:off x="1428292" y="1548210"/>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1. Where is the best place to open a rental car company?</a:t>
          </a:r>
        </a:p>
      </dsp:txBody>
      <dsp:txXfrm>
        <a:off x="1428292" y="1548210"/>
        <a:ext cx="3297908" cy="1236616"/>
      </dsp:txXfrm>
    </dsp:sp>
    <dsp:sp modelId="{0ED130D1-6D1D-4337-BA81-AD8D465CFDB5}">
      <dsp:nvSpPr>
        <dsp:cNvPr id="0" name=""/>
        <dsp:cNvSpPr/>
      </dsp:nvSpPr>
      <dsp:spPr>
        <a:xfrm>
          <a:off x="0" y="3093981"/>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607309-BF9F-4638-9D3B-65FEFBD396F4}">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C15152-7D7F-4F7A-B534-6F86F497A761}">
      <dsp:nvSpPr>
        <dsp:cNvPr id="0" name=""/>
        <dsp:cNvSpPr/>
      </dsp:nvSpPr>
      <dsp:spPr>
        <a:xfrm>
          <a:off x="1428292" y="3093981"/>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2. When should the business open?</a:t>
          </a:r>
        </a:p>
      </dsp:txBody>
      <dsp:txXfrm>
        <a:off x="1428292" y="3093981"/>
        <a:ext cx="3297908" cy="1236616"/>
      </dsp:txXfrm>
    </dsp:sp>
    <dsp:sp modelId="{2506E48E-8B99-4DE5-83DF-36610F665B6C}">
      <dsp:nvSpPr>
        <dsp:cNvPr id="0" name=""/>
        <dsp:cNvSpPr/>
      </dsp:nvSpPr>
      <dsp:spPr>
        <a:xfrm>
          <a:off x="0" y="4639752"/>
          <a:ext cx="47262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A4FF51-1A26-4CB9-80A7-51F7C83E4F28}">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3C192A4-5D2C-44C2-8426-9206AA1C0246}">
      <dsp:nvSpPr>
        <dsp:cNvPr id="0" name=""/>
        <dsp:cNvSpPr/>
      </dsp:nvSpPr>
      <dsp:spPr>
        <a:xfrm>
          <a:off x="1428292" y="4639752"/>
          <a:ext cx="32979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US" sz="2200" kern="1200"/>
            <a:t>3. What cars are most suitable for rental?</a:t>
          </a:r>
        </a:p>
      </dsp:txBody>
      <dsp:txXfrm>
        <a:off x="1428292" y="4639752"/>
        <a:ext cx="3297908" cy="12366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47340E-9FFF-4C64-8A7E-2EE744505AAF}">
      <dsp:nvSpPr>
        <dsp:cNvPr id="0" name=""/>
        <dsp:cNvSpPr/>
      </dsp:nvSpPr>
      <dsp:spPr>
        <a:xfrm>
          <a:off x="334403" y="2600"/>
          <a:ext cx="955560" cy="9555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0E8679-D31C-4637-9CD0-A5855C0F2644}">
      <dsp:nvSpPr>
        <dsp:cNvPr id="0" name=""/>
        <dsp:cNvSpPr/>
      </dsp:nvSpPr>
      <dsp:spPr>
        <a:xfrm>
          <a:off x="535070" y="203268"/>
          <a:ext cx="554225" cy="554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BA5947E-AC77-4EF8-8996-1D0789D8AACC}">
      <dsp:nvSpPr>
        <dsp:cNvPr id="0" name=""/>
        <dsp:cNvSpPr/>
      </dsp:nvSpPr>
      <dsp:spPr>
        <a:xfrm>
          <a:off x="1494726" y="2600"/>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1. </a:t>
          </a:r>
          <a:r>
            <a:rPr lang="en-US" sz="1700" kern="1200"/>
            <a:t>Where is the best place to open a rental car company?</a:t>
          </a:r>
        </a:p>
      </dsp:txBody>
      <dsp:txXfrm>
        <a:off x="1494726" y="2600"/>
        <a:ext cx="2252392" cy="955560"/>
      </dsp:txXfrm>
    </dsp:sp>
    <dsp:sp modelId="{0185A2E3-9FE0-44C4-BB74-81B3EC21EACA}">
      <dsp:nvSpPr>
        <dsp:cNvPr id="0" name=""/>
        <dsp:cNvSpPr/>
      </dsp:nvSpPr>
      <dsp:spPr>
        <a:xfrm>
          <a:off x="4139581" y="2600"/>
          <a:ext cx="955560" cy="95556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B83D29-7F4E-491F-B67A-B15688328619}">
      <dsp:nvSpPr>
        <dsp:cNvPr id="0" name=""/>
        <dsp:cNvSpPr/>
      </dsp:nvSpPr>
      <dsp:spPr>
        <a:xfrm>
          <a:off x="4340248" y="203268"/>
          <a:ext cx="554225" cy="554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E975885-DD70-4E7E-836F-2F36103DE8BB}">
      <dsp:nvSpPr>
        <dsp:cNvPr id="0" name=""/>
        <dsp:cNvSpPr/>
      </dsp:nvSpPr>
      <dsp:spPr>
        <a:xfrm>
          <a:off x="5299904" y="2600"/>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Based on our analysis, ideal locations include California, Colorado, Tennessee, and Texas</a:t>
          </a:r>
        </a:p>
      </dsp:txBody>
      <dsp:txXfrm>
        <a:off x="5299904" y="2600"/>
        <a:ext cx="2252392" cy="955560"/>
      </dsp:txXfrm>
    </dsp:sp>
    <dsp:sp modelId="{297546A9-5E1B-4BF9-82ED-15395BD86A69}">
      <dsp:nvSpPr>
        <dsp:cNvPr id="0" name=""/>
        <dsp:cNvSpPr/>
      </dsp:nvSpPr>
      <dsp:spPr>
        <a:xfrm>
          <a:off x="334403" y="1697888"/>
          <a:ext cx="955560" cy="95556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765B1A-6791-4D24-B19F-F990C98D6C9B}">
      <dsp:nvSpPr>
        <dsp:cNvPr id="0" name=""/>
        <dsp:cNvSpPr/>
      </dsp:nvSpPr>
      <dsp:spPr>
        <a:xfrm>
          <a:off x="535070" y="1898556"/>
          <a:ext cx="554225" cy="5542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9F1498-08FE-4D72-B036-9D8481F25531}">
      <dsp:nvSpPr>
        <dsp:cNvPr id="0" name=""/>
        <dsp:cNvSpPr/>
      </dsp:nvSpPr>
      <dsp:spPr>
        <a:xfrm>
          <a:off x="1494726" y="1697888"/>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2. </a:t>
          </a:r>
          <a:r>
            <a:rPr lang="en-US" sz="1700" kern="1200"/>
            <a:t>When should the business open?</a:t>
          </a:r>
        </a:p>
      </dsp:txBody>
      <dsp:txXfrm>
        <a:off x="1494726" y="1697888"/>
        <a:ext cx="2252392" cy="955560"/>
      </dsp:txXfrm>
    </dsp:sp>
    <dsp:sp modelId="{646CD9FB-E5AB-4C30-944A-4E84584ACCE7}">
      <dsp:nvSpPr>
        <dsp:cNvPr id="0" name=""/>
        <dsp:cNvSpPr/>
      </dsp:nvSpPr>
      <dsp:spPr>
        <a:xfrm>
          <a:off x="4139581" y="1697888"/>
          <a:ext cx="955560" cy="95556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9D76B6-603C-42A9-85F9-CE64B49DFCCA}">
      <dsp:nvSpPr>
        <dsp:cNvPr id="0" name=""/>
        <dsp:cNvSpPr/>
      </dsp:nvSpPr>
      <dsp:spPr>
        <a:xfrm>
          <a:off x="4340248" y="1898556"/>
          <a:ext cx="554225" cy="5542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B3051AF-4CD4-4D7D-8998-44D95BDE2492}">
      <dsp:nvSpPr>
        <dsp:cNvPr id="0" name=""/>
        <dsp:cNvSpPr/>
      </dsp:nvSpPr>
      <dsp:spPr>
        <a:xfrm>
          <a:off x="5299904" y="1697888"/>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90000"/>
            </a:lnSpc>
            <a:spcBef>
              <a:spcPct val="0"/>
            </a:spcBef>
            <a:spcAft>
              <a:spcPct val="35000"/>
            </a:spcAft>
            <a:buNone/>
          </a:pPr>
          <a:r>
            <a:rPr lang="en-US" sz="1700" kern="1200"/>
            <a:t>June and July would be ideal months to open the business.</a:t>
          </a:r>
        </a:p>
      </dsp:txBody>
      <dsp:txXfrm>
        <a:off x="5299904" y="1697888"/>
        <a:ext cx="2252392" cy="955560"/>
      </dsp:txXfrm>
    </dsp:sp>
    <dsp:sp modelId="{58243B90-EC37-41C2-B838-8503346284AE}">
      <dsp:nvSpPr>
        <dsp:cNvPr id="0" name=""/>
        <dsp:cNvSpPr/>
      </dsp:nvSpPr>
      <dsp:spPr>
        <a:xfrm>
          <a:off x="334403" y="3393176"/>
          <a:ext cx="955560" cy="95556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0A450-1861-492C-8E10-8DF643EAA3C0}">
      <dsp:nvSpPr>
        <dsp:cNvPr id="0" name=""/>
        <dsp:cNvSpPr/>
      </dsp:nvSpPr>
      <dsp:spPr>
        <a:xfrm>
          <a:off x="535070" y="3593844"/>
          <a:ext cx="554225" cy="5542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E543A7-EF03-4147-AF50-818BABB424C0}">
      <dsp:nvSpPr>
        <dsp:cNvPr id="0" name=""/>
        <dsp:cNvSpPr/>
      </dsp:nvSpPr>
      <dsp:spPr>
        <a:xfrm>
          <a:off x="1494726" y="3393176"/>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3. </a:t>
          </a:r>
          <a:r>
            <a:rPr lang="en-US" sz="1700" kern="1200"/>
            <a:t>What cars are most suitable for rental?</a:t>
          </a:r>
        </a:p>
      </dsp:txBody>
      <dsp:txXfrm>
        <a:off x="1494726" y="3393176"/>
        <a:ext cx="2252392" cy="955560"/>
      </dsp:txXfrm>
    </dsp:sp>
    <dsp:sp modelId="{67C3B6FF-FEA4-4145-A603-5A7C2EA69217}">
      <dsp:nvSpPr>
        <dsp:cNvPr id="0" name=""/>
        <dsp:cNvSpPr/>
      </dsp:nvSpPr>
      <dsp:spPr>
        <a:xfrm>
          <a:off x="4139581" y="3393176"/>
          <a:ext cx="955560" cy="95556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7D07F4-DA1C-4ED5-86D2-55ADE4002973}">
      <dsp:nvSpPr>
        <dsp:cNvPr id="0" name=""/>
        <dsp:cNvSpPr/>
      </dsp:nvSpPr>
      <dsp:spPr>
        <a:xfrm>
          <a:off x="4340248" y="3593844"/>
          <a:ext cx="554225" cy="5542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E75676-BEB9-47B2-9C9E-65E6C2276F2B}">
      <dsp:nvSpPr>
        <dsp:cNvPr id="0" name=""/>
        <dsp:cNvSpPr/>
      </dsp:nvSpPr>
      <dsp:spPr>
        <a:xfrm>
          <a:off x="5299904" y="3393176"/>
          <a:ext cx="2252392" cy="955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rtl="0">
            <a:lnSpc>
              <a:spcPct val="90000"/>
            </a:lnSpc>
            <a:spcBef>
              <a:spcPct val="0"/>
            </a:spcBef>
            <a:spcAft>
              <a:spcPct val="35000"/>
            </a:spcAft>
            <a:buNone/>
          </a:pPr>
          <a:r>
            <a:rPr lang="en-US" sz="1700" kern="1200">
              <a:latin typeface="Calibri"/>
            </a:rPr>
            <a:t>Chevy Tahoe and Suburban are the top performing SUVs </a:t>
          </a:r>
          <a:endParaRPr lang="en-US" sz="1700" kern="1200"/>
        </a:p>
      </dsp:txBody>
      <dsp:txXfrm>
        <a:off x="5299904" y="3393176"/>
        <a:ext cx="2252392" cy="95556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7CE47B-B587-4668-9692-4FB8006E8CD8}" type="datetimeFigureOut">
              <a:t>6/17/2025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FCB15B-F6B0-40EC-AB90-DDF158D7C49B}" type="slidenum">
              <a:t>‹#›</a:t>
            </a:fld>
            <a:endParaRPr lang="en-US"/>
          </a:p>
        </p:txBody>
      </p:sp>
    </p:spTree>
    <p:extLst>
      <p:ext uri="{BB962C8B-B14F-4D97-AF65-F5344CB8AC3E}">
        <p14:creationId xmlns:p14="http://schemas.microsoft.com/office/powerpoint/2010/main" val="294947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Genie </a:t>
            </a:r>
          </a:p>
        </p:txBody>
      </p:sp>
      <p:sp>
        <p:nvSpPr>
          <p:cNvPr id="4" name="Slide Number Placeholder 3"/>
          <p:cNvSpPr>
            <a:spLocks noGrp="1"/>
          </p:cNvSpPr>
          <p:nvPr>
            <p:ph type="sldNum" sz="quarter" idx="5"/>
          </p:nvPr>
        </p:nvSpPr>
        <p:spPr/>
        <p:txBody>
          <a:bodyPr/>
          <a:lstStyle/>
          <a:p>
            <a:fld id="{72FCB15B-F6B0-40EC-AB90-DDF158D7C49B}" type="slidenum">
              <a:rPr lang="en-US"/>
              <a:t>1</a:t>
            </a:fld>
            <a:endParaRPr lang="en-US"/>
          </a:p>
        </p:txBody>
      </p:sp>
    </p:spTree>
    <p:extLst>
      <p:ext uri="{BB962C8B-B14F-4D97-AF65-F5344CB8AC3E}">
        <p14:creationId xmlns:p14="http://schemas.microsoft.com/office/powerpoint/2010/main" val="20727787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a:t>
            </a:r>
            <a:r>
              <a:rPr lang="en-US"/>
              <a:t>This is our </a:t>
            </a:r>
            <a:r>
              <a:rPr lang="en-US" b="1"/>
              <a:t>Sprint Schedule</a:t>
            </a:r>
            <a:r>
              <a:rPr lang="en-US"/>
              <a:t>, outlining the different phases of our project.</a:t>
            </a:r>
          </a:p>
          <a:p>
            <a:r>
              <a:rPr lang="en-US"/>
              <a:t>We kicked off with </a:t>
            </a:r>
            <a:r>
              <a:rPr lang="en-US" b="1"/>
              <a:t>Sprint 0</a:t>
            </a:r>
            <a:r>
              <a:rPr lang="en-US"/>
              <a:t> from April 21st to May 4th. Followed by </a:t>
            </a:r>
            <a:r>
              <a:rPr lang="en-US" b="1"/>
              <a:t>Sprint 1</a:t>
            </a:r>
            <a:r>
              <a:rPr lang="en-US"/>
              <a:t> from May 5th to May 18th.  </a:t>
            </a:r>
            <a:r>
              <a:rPr lang="en-US" b="1"/>
              <a:t>Sprint 2</a:t>
            </a:r>
            <a:r>
              <a:rPr lang="en-US"/>
              <a:t> went from May 19th to June 1st. And we concluded with </a:t>
            </a:r>
            <a:r>
              <a:rPr lang="en-US" b="1"/>
              <a:t>Sprint 3</a:t>
            </a:r>
            <a:r>
              <a:rPr lang="en-US"/>
              <a:t>, which went from June 2nd to June 9th.</a:t>
            </a:r>
            <a:endParaRPr lang="en-US">
              <a:ea typeface="Calibri"/>
              <a:cs typeface="Calibri"/>
            </a:endParaRPr>
          </a:p>
          <a:p>
            <a:r>
              <a:rPr lang="en-US"/>
              <a:t>Crucially, </a:t>
            </a:r>
            <a:r>
              <a:rPr lang="en-US" b="1"/>
              <a:t>each sprint concludes with a detailed report</a:t>
            </a:r>
            <a:r>
              <a:rPr lang="en-US"/>
              <a:t>, featuring analytical diagrams, new data visualizations, and comprehensive meeting summaries.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11</a:t>
            </a:fld>
            <a:endParaRPr lang="en-US"/>
          </a:p>
        </p:txBody>
      </p:sp>
    </p:spTree>
    <p:extLst>
      <p:ext uri="{BB962C8B-B14F-4D97-AF65-F5344CB8AC3E}">
        <p14:creationId xmlns:p14="http://schemas.microsoft.com/office/powerpoint/2010/main" val="64476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dirty="0"/>
              <a:t>M: Thank you </a:t>
            </a:r>
            <a:r>
              <a:rPr lang="en-US" sz="4800" dirty="0" err="1"/>
              <a:t>Paul,here</a:t>
            </a:r>
            <a:r>
              <a:rPr lang="en-US" sz="4800" dirty="0"/>
              <a:t> is Use case diagram which has 4 actors (Rental car Executives, Data visualization developer, Data engineer, and Rental operator). Rental car Executives request insights and analyze trends to help them make decisions. The Data Engineer creates a data warehouse and helps the data visualization developer design the dashboard. The rental operator is updating current bookings and managing the fleet. Next </a:t>
            </a:r>
            <a:r>
              <a:rPr lang="en-US" sz="4800" dirty="0" err="1"/>
              <a:t>silde</a:t>
            </a:r>
            <a:r>
              <a:rPr lang="en-US" sz="4800" dirty="0"/>
              <a:t> please</a:t>
            </a:r>
            <a:endParaRPr lang="en-US" sz="4800" dirty="0">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smtClean="0"/>
              <a:t>12</a:t>
            </a:fld>
            <a:endParaRPr lang="en-US"/>
          </a:p>
        </p:txBody>
      </p:sp>
    </p:spTree>
    <p:extLst>
      <p:ext uri="{BB962C8B-B14F-4D97-AF65-F5344CB8AC3E}">
        <p14:creationId xmlns:p14="http://schemas.microsoft.com/office/powerpoint/2010/main" val="1278669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 – </a:t>
            </a:r>
            <a:r>
              <a:rPr lang="en-US"/>
              <a:t>Here is our data flow diagram which shows how data moves throughout our project.</a:t>
            </a:r>
            <a:endParaRPr lang="en-US">
              <a:ea typeface="Calibri"/>
              <a:cs typeface="Calibri"/>
            </a:endParaRPr>
          </a:p>
          <a:p>
            <a:r>
              <a:rPr lang="en-US"/>
              <a:t>The source of our data is the Turo website itself by scraping data then we used MS SQL server integration services to import data from Excel to SQL server. Then we used Tableau to generate reports. Next slide please</a:t>
            </a:r>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13</a:t>
            </a:fld>
            <a:endParaRPr lang="en-US"/>
          </a:p>
        </p:txBody>
      </p:sp>
    </p:spTree>
    <p:extLst>
      <p:ext uri="{BB962C8B-B14F-4D97-AF65-F5344CB8AC3E}">
        <p14:creationId xmlns:p14="http://schemas.microsoft.com/office/powerpoint/2010/main" val="1549938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 OLAP diagram represents star schema to design warehouse. We created a fact table (the main Table)and connected it with 4-dimensional tables (</a:t>
            </a:r>
            <a:r>
              <a:rPr lang="en-US" dirty="0" err="1"/>
              <a:t>DimDate</a:t>
            </a:r>
            <a:r>
              <a:rPr lang="en-US" dirty="0"/>
              <a:t>, </a:t>
            </a:r>
            <a:r>
              <a:rPr lang="en-US" dirty="0" err="1"/>
              <a:t>DimVehicle</a:t>
            </a:r>
            <a:r>
              <a:rPr lang="en-US" dirty="0"/>
              <a:t>, </a:t>
            </a:r>
            <a:r>
              <a:rPr lang="en-US" dirty="0" err="1"/>
              <a:t>Dimlisting</a:t>
            </a:r>
            <a:r>
              <a:rPr lang="en-US" dirty="0"/>
              <a:t>, and </a:t>
            </a:r>
            <a:r>
              <a:rPr lang="en-US" dirty="0" err="1"/>
              <a:t>DimLocation</a:t>
            </a:r>
            <a:r>
              <a:rPr lang="en-US" dirty="0"/>
              <a:t>)  by using one-to-many relationships – Next, please.</a:t>
            </a:r>
          </a:p>
        </p:txBody>
      </p:sp>
      <p:sp>
        <p:nvSpPr>
          <p:cNvPr id="4" name="Slide Number Placeholder 3"/>
          <p:cNvSpPr>
            <a:spLocks noGrp="1"/>
          </p:cNvSpPr>
          <p:nvPr>
            <p:ph type="sldNum" sz="quarter" idx="5"/>
          </p:nvPr>
        </p:nvSpPr>
        <p:spPr/>
        <p:txBody>
          <a:bodyPr/>
          <a:lstStyle/>
          <a:p>
            <a:fld id="{72FCB15B-F6B0-40EC-AB90-DDF158D7C49B}" type="slidenum">
              <a:rPr lang="en-US" smtClean="0"/>
              <a:t>14</a:t>
            </a:fld>
            <a:endParaRPr lang="en-US"/>
          </a:p>
        </p:txBody>
      </p:sp>
    </p:spTree>
    <p:extLst>
      <p:ext uri="{BB962C8B-B14F-4D97-AF65-F5344CB8AC3E}">
        <p14:creationId xmlns:p14="http://schemas.microsoft.com/office/powerpoint/2010/main" val="12615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 </a:t>
            </a:r>
            <a:r>
              <a:rPr lang="en-US" dirty="0"/>
              <a:t>Here is an example of a sequence diagram showing interactions between a Rental Company Executive and Data Warehouse. The Executive initiates requests for dashboards, prompting data retrieval and processing from the Data Warehouse, which returns analytical data for visualization. the Executive can refine insights by requesting specific filters and insights displayed through the dashboard interface. Here is Genie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15</a:t>
            </a:fld>
            <a:endParaRPr lang="en-US"/>
          </a:p>
        </p:txBody>
      </p:sp>
    </p:spTree>
    <p:extLst>
      <p:ext uri="{BB962C8B-B14F-4D97-AF65-F5344CB8AC3E}">
        <p14:creationId xmlns:p14="http://schemas.microsoft.com/office/powerpoint/2010/main" val="27537793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 – Here is what the data collections process looks like. </a:t>
            </a:r>
          </a:p>
          <a:p>
            <a:r>
              <a:rPr lang="en-US" dirty="0">
                <a:ea typeface="Calibri"/>
                <a:cs typeface="Calibri"/>
              </a:rPr>
              <a:t>Data is scraped from the Turo website itself so it is real authentic data.</a:t>
            </a:r>
          </a:p>
          <a:p>
            <a:r>
              <a:rPr lang="en-US" dirty="0">
                <a:ea typeface="Calibri"/>
                <a:cs typeface="Calibri"/>
              </a:rPr>
              <a:t>First we scraped data from 10 large cities but then the scope of the project grew to include all of Main land US</a:t>
            </a:r>
          </a:p>
          <a:p>
            <a:endParaRPr lang="en-US" dirty="0">
              <a:ea typeface="Calibri"/>
              <a:cs typeface="Calibri"/>
            </a:endParaRPr>
          </a:p>
          <a:p>
            <a:r>
              <a:rPr lang="en-US" dirty="0">
                <a:ea typeface="Calibri"/>
                <a:cs typeface="Calibri"/>
              </a:rPr>
              <a:t>The data we collected includes: exact model of the vehicle, monthly revenue data the past year, listing information (review, # of trips) and many more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16</a:t>
            </a:fld>
            <a:endParaRPr lang="en-US"/>
          </a:p>
        </p:txBody>
      </p:sp>
    </p:spTree>
    <p:extLst>
      <p:ext uri="{BB962C8B-B14F-4D97-AF65-F5344CB8AC3E}">
        <p14:creationId xmlns:p14="http://schemas.microsoft.com/office/powerpoint/2010/main" val="177319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G – After scraping over 20000 listings, it is exported to excel in batches</a:t>
            </a:r>
            <a:endParaRPr lang="en-US" dirty="0"/>
          </a:p>
          <a:p>
            <a:endParaRPr lang="en-US" dirty="0"/>
          </a:p>
          <a:p>
            <a:r>
              <a:rPr lang="en-US" dirty="0">
                <a:ea typeface="Calibri"/>
                <a:cs typeface="Calibri"/>
              </a:rPr>
              <a:t>We needed to redact information such as host names and website links</a:t>
            </a:r>
          </a:p>
          <a:p>
            <a:r>
              <a:rPr lang="en-US" dirty="0">
                <a:ea typeface="Calibri"/>
                <a:cs typeface="Calibri"/>
              </a:rPr>
              <a:t>Formatting error and missing values in the revenue data which was crucial</a:t>
            </a:r>
          </a:p>
          <a:p>
            <a:endParaRPr lang="en-US" dirty="0">
              <a:ea typeface="Calibri"/>
              <a:cs typeface="Calibri"/>
            </a:endParaRPr>
          </a:p>
          <a:p>
            <a:r>
              <a:rPr lang="en-US" dirty="0">
                <a:ea typeface="Calibri"/>
                <a:cs typeface="Calibri"/>
              </a:rPr>
              <a:t>A python script was used to generate missing values </a:t>
            </a:r>
          </a:p>
        </p:txBody>
      </p:sp>
      <p:sp>
        <p:nvSpPr>
          <p:cNvPr id="4" name="Slide Number Placeholder 3"/>
          <p:cNvSpPr>
            <a:spLocks noGrp="1"/>
          </p:cNvSpPr>
          <p:nvPr>
            <p:ph type="sldNum" sz="quarter" idx="5"/>
          </p:nvPr>
        </p:nvSpPr>
        <p:spPr/>
        <p:txBody>
          <a:bodyPr/>
          <a:lstStyle/>
          <a:p>
            <a:fld id="{72FCB15B-F6B0-40EC-AB90-DDF158D7C49B}" type="slidenum">
              <a:rPr lang="en-US"/>
              <a:t>17</a:t>
            </a:fld>
            <a:endParaRPr lang="en-US"/>
          </a:p>
        </p:txBody>
      </p:sp>
    </p:spTree>
    <p:extLst>
      <p:ext uri="{BB962C8B-B14F-4D97-AF65-F5344CB8AC3E}">
        <p14:creationId xmlns:p14="http://schemas.microsoft.com/office/powerpoint/2010/main" val="9257944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 – Here is the SQL script which creates the tables in our Data warehouse. </a:t>
            </a:r>
          </a:p>
        </p:txBody>
      </p:sp>
      <p:sp>
        <p:nvSpPr>
          <p:cNvPr id="4" name="Slide Number Placeholder 3"/>
          <p:cNvSpPr>
            <a:spLocks noGrp="1"/>
          </p:cNvSpPr>
          <p:nvPr>
            <p:ph type="sldNum" sz="quarter" idx="5"/>
          </p:nvPr>
        </p:nvSpPr>
        <p:spPr/>
        <p:txBody>
          <a:bodyPr/>
          <a:lstStyle/>
          <a:p>
            <a:fld id="{72FCB15B-F6B0-40EC-AB90-DDF158D7C49B}" type="slidenum">
              <a:rPr lang="en-US"/>
              <a:t>18</a:t>
            </a:fld>
            <a:endParaRPr lang="en-US"/>
          </a:p>
        </p:txBody>
      </p:sp>
    </p:spTree>
    <p:extLst>
      <p:ext uri="{BB962C8B-B14F-4D97-AF65-F5344CB8AC3E}">
        <p14:creationId xmlns:p14="http://schemas.microsoft.com/office/powerpoint/2010/main" val="2546500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 – Here is the script for populating out data warehouse</a:t>
            </a:r>
          </a:p>
        </p:txBody>
      </p:sp>
      <p:sp>
        <p:nvSpPr>
          <p:cNvPr id="4" name="Slide Number Placeholder 3"/>
          <p:cNvSpPr>
            <a:spLocks noGrp="1"/>
          </p:cNvSpPr>
          <p:nvPr>
            <p:ph type="sldNum" sz="quarter" idx="5"/>
          </p:nvPr>
        </p:nvSpPr>
        <p:spPr/>
        <p:txBody>
          <a:bodyPr/>
          <a:lstStyle/>
          <a:p>
            <a:fld id="{72FCB15B-F6B0-40EC-AB90-DDF158D7C49B}" type="slidenum">
              <a:rPr lang="en-US"/>
              <a:t>19</a:t>
            </a:fld>
            <a:endParaRPr lang="en-US"/>
          </a:p>
        </p:txBody>
      </p:sp>
    </p:spTree>
    <p:extLst>
      <p:ext uri="{BB962C8B-B14F-4D97-AF65-F5344CB8AC3E}">
        <p14:creationId xmlns:p14="http://schemas.microsoft.com/office/powerpoint/2010/main" val="2946894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a:t>
            </a:r>
            <a:r>
              <a:rPr lang="en-US"/>
              <a:t>This demonstrates the </a:t>
            </a:r>
            <a:r>
              <a:rPr lang="en-US" b="1"/>
              <a:t>table relationships within our data model</a:t>
            </a:r>
            <a:r>
              <a:rPr lang="en-US"/>
              <a:t>, specifically how we've structured it for analytics.</a:t>
            </a:r>
          </a:p>
          <a:p>
            <a:r>
              <a:rPr lang="en-US"/>
              <a:t>After extracting and transforming our data, we </a:t>
            </a:r>
            <a:r>
              <a:rPr lang="en-US" b="1"/>
              <a:t>imported it into SQL Server Analysis Services (SSAS)</a:t>
            </a:r>
            <a:r>
              <a:rPr lang="en-US"/>
              <a:t>. This allows us to build powerful, performant analytical models.</a:t>
            </a:r>
            <a:endParaRPr lang="en-US">
              <a:ea typeface="Calibri"/>
              <a:cs typeface="Calibri"/>
            </a:endParaRPr>
          </a:p>
          <a:p>
            <a:r>
              <a:rPr lang="en-US"/>
              <a:t>As you can see, the relationships between our dimension tables and the central </a:t>
            </a:r>
            <a:r>
              <a:rPr lang="en-US" err="1"/>
              <a:t>FactPerformance</a:t>
            </a:r>
            <a:r>
              <a:rPr lang="en-US"/>
              <a:t> table are clearly defined, ensuring the integrity and efficiency needed for our reporting and insights generation</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20</a:t>
            </a:fld>
            <a:endParaRPr lang="en-US"/>
          </a:p>
        </p:txBody>
      </p:sp>
    </p:spTree>
    <p:extLst>
      <p:ext uri="{BB962C8B-B14F-4D97-AF65-F5344CB8AC3E}">
        <p14:creationId xmlns:p14="http://schemas.microsoft.com/office/powerpoint/2010/main" val="271198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Genie</a:t>
            </a:r>
          </a:p>
        </p:txBody>
      </p:sp>
      <p:sp>
        <p:nvSpPr>
          <p:cNvPr id="4" name="Slide Number Placeholder 3"/>
          <p:cNvSpPr>
            <a:spLocks noGrp="1"/>
          </p:cNvSpPr>
          <p:nvPr>
            <p:ph type="sldNum" sz="quarter" idx="5"/>
          </p:nvPr>
        </p:nvSpPr>
        <p:spPr/>
        <p:txBody>
          <a:bodyPr/>
          <a:lstStyle/>
          <a:p>
            <a:fld id="{72FCB15B-F6B0-40EC-AB90-DDF158D7C49B}" type="slidenum">
              <a:rPr lang="en-US"/>
              <a:t>2</a:t>
            </a:fld>
            <a:endParaRPr lang="en-US"/>
          </a:p>
        </p:txBody>
      </p:sp>
    </p:spTree>
    <p:extLst>
      <p:ext uri="{BB962C8B-B14F-4D97-AF65-F5344CB8AC3E}">
        <p14:creationId xmlns:p14="http://schemas.microsoft.com/office/powerpoint/2010/main" val="39616607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a:t>
            </a:r>
            <a:r>
              <a:rPr lang="en-US"/>
              <a:t>This slide shows a glimpse of our </a:t>
            </a:r>
            <a:r>
              <a:rPr lang="en-US" b="1" err="1"/>
              <a:t>FactPerformance</a:t>
            </a:r>
            <a:r>
              <a:rPr lang="en-US" b="1"/>
              <a:t> table within our analytical model</a:t>
            </a:r>
            <a:r>
              <a:rPr lang="en-US"/>
              <a:t>, populated with actual data.</a:t>
            </a:r>
          </a:p>
          <a:p>
            <a:r>
              <a:rPr lang="en-US"/>
              <a:t>From this raw data, we've performed </a:t>
            </a:r>
            <a:r>
              <a:rPr lang="en-US" b="1"/>
              <a:t>basic aggregations to derive key performance indicators</a:t>
            </a:r>
            <a:r>
              <a:rPr lang="en-US"/>
              <a:t>, such as Total Revenue and Average Utilization Rate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21</a:t>
            </a:fld>
            <a:endParaRPr lang="en-US"/>
          </a:p>
        </p:txBody>
      </p:sp>
    </p:spTree>
    <p:extLst>
      <p:ext uri="{BB962C8B-B14F-4D97-AF65-F5344CB8AC3E}">
        <p14:creationId xmlns:p14="http://schemas.microsoft.com/office/powerpoint/2010/main" val="2078249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 – Here are the business questions we will be answering with the use of Tableau</a:t>
            </a:r>
          </a:p>
        </p:txBody>
      </p:sp>
      <p:sp>
        <p:nvSpPr>
          <p:cNvPr id="4" name="Slide Number Placeholder 3"/>
          <p:cNvSpPr>
            <a:spLocks noGrp="1"/>
          </p:cNvSpPr>
          <p:nvPr>
            <p:ph type="sldNum" sz="quarter" idx="5"/>
          </p:nvPr>
        </p:nvSpPr>
        <p:spPr/>
        <p:txBody>
          <a:bodyPr/>
          <a:lstStyle/>
          <a:p>
            <a:fld id="{72FCB15B-F6B0-40EC-AB90-DDF158D7C49B}" type="slidenum">
              <a:rPr lang="en-US"/>
              <a:t>22</a:t>
            </a:fld>
            <a:endParaRPr lang="en-US"/>
          </a:p>
        </p:txBody>
      </p:sp>
    </p:spTree>
    <p:extLst>
      <p:ext uri="{BB962C8B-B14F-4D97-AF65-F5344CB8AC3E}">
        <p14:creationId xmlns:p14="http://schemas.microsoft.com/office/powerpoint/2010/main" val="887736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 </a:t>
            </a:r>
            <a:r>
              <a:rPr lang="en-US" dirty="0"/>
              <a:t>Moving onto our first visualization, This is a </a:t>
            </a:r>
            <a:r>
              <a:rPr lang="en-US" b="1" dirty="0"/>
              <a:t>map showing projected ROI per state for 2024 -2025</a:t>
            </a:r>
            <a:r>
              <a:rPr lang="en-US" dirty="0"/>
              <a:t>.</a:t>
            </a:r>
          </a:p>
          <a:p>
            <a:r>
              <a:rPr lang="en-US" dirty="0"/>
              <a:t>The color coding highlights areas of higher potential. States in greener shades indicate a stronger ROI, while red areas show lower potential.</a:t>
            </a:r>
            <a:endParaRPr lang="en-US" dirty="0">
              <a:ea typeface="Calibri"/>
              <a:cs typeface="Calibri"/>
            </a:endParaRPr>
          </a:p>
          <a:p>
            <a:r>
              <a:rPr lang="en-US" dirty="0"/>
              <a:t>This visualization directly addresses our stakeholders' need to </a:t>
            </a:r>
            <a:r>
              <a:rPr lang="en-US" b="1" dirty="0"/>
              <a:t>scope potential locations</a:t>
            </a:r>
            <a:r>
              <a:rPr lang="en-US" dirty="0"/>
              <a:t>, allowing them to visually identify the most promising geographic areas for new rental car business. As you see California, Colorado, Tennessee, Texas would be ideal locations to start a rental car business. Next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23</a:t>
            </a:fld>
            <a:endParaRPr lang="en-US"/>
          </a:p>
        </p:txBody>
      </p:sp>
    </p:spTree>
    <p:extLst>
      <p:ext uri="{BB962C8B-B14F-4D97-AF65-F5344CB8AC3E}">
        <p14:creationId xmlns:p14="http://schemas.microsoft.com/office/powerpoint/2010/main" val="1475593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62007-871C-EE6D-0630-6391BEB4A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7EA5F-8977-9491-FD55-5A8CAE562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440980-ECA5-DCB2-7D66-4A6AFD3EAF79}"/>
              </a:ext>
            </a:extLst>
          </p:cNvPr>
          <p:cNvSpPr>
            <a:spLocks noGrp="1"/>
          </p:cNvSpPr>
          <p:nvPr>
            <p:ph type="body" idx="1"/>
          </p:nvPr>
        </p:nvSpPr>
        <p:spPr/>
        <p:txBody>
          <a:bodyPr/>
          <a:lstStyle/>
          <a:p>
            <a:r>
              <a:rPr lang="en-US" dirty="0"/>
              <a:t>M: This map illustrates the </a:t>
            </a:r>
            <a:r>
              <a:rPr lang="en-US" b="1" dirty="0"/>
              <a:t>Average Utilization Rate per state for 2024-2025</a:t>
            </a:r>
            <a:r>
              <a:rPr lang="en-US" dirty="0"/>
              <a:t>.</a:t>
            </a:r>
          </a:p>
          <a:p>
            <a:r>
              <a:rPr lang="en-US" dirty="0"/>
              <a:t>The green states indicate areas where we project higher fleet utilization, meaning cars are rented out more frequently. while, red states suggest lower utilization rates.</a:t>
            </a:r>
            <a:endParaRPr lang="en-US" dirty="0">
              <a:ea typeface="Calibri"/>
              <a:cs typeface="Calibri"/>
            </a:endParaRPr>
          </a:p>
          <a:p>
            <a:r>
              <a:rPr lang="en-US" dirty="0"/>
              <a:t>High utilization means maximizing fleet ROI, directly impacting on profitability when considering new locations Next</a:t>
            </a:r>
            <a:endParaRPr lang="en-US" dirty="0">
              <a:ea typeface="Calibri"/>
              <a:cs typeface="Calibri"/>
            </a:endParaRPr>
          </a:p>
          <a:p>
            <a:endParaRPr lang="en-US" dirty="0">
              <a:ea typeface="Calibri"/>
              <a:cs typeface="Calibri"/>
            </a:endParaRPr>
          </a:p>
          <a:p>
            <a:endParaRPr lang="en-US" dirty="0">
              <a:ea typeface="Calibri"/>
              <a:cs typeface="Calibri"/>
            </a:endParaRPr>
          </a:p>
        </p:txBody>
      </p:sp>
      <p:sp>
        <p:nvSpPr>
          <p:cNvPr id="4" name="Slide Number Placeholder 3">
            <a:extLst>
              <a:ext uri="{FF2B5EF4-FFF2-40B4-BE49-F238E27FC236}">
                <a16:creationId xmlns:a16="http://schemas.microsoft.com/office/drawing/2014/main" id="{0B72FF88-8709-0A58-1BE9-2AE5ACC42276}"/>
              </a:ext>
            </a:extLst>
          </p:cNvPr>
          <p:cNvSpPr>
            <a:spLocks noGrp="1"/>
          </p:cNvSpPr>
          <p:nvPr>
            <p:ph type="sldNum" sz="quarter" idx="5"/>
          </p:nvPr>
        </p:nvSpPr>
        <p:spPr/>
        <p:txBody>
          <a:bodyPr/>
          <a:lstStyle/>
          <a:p>
            <a:fld id="{72FCB15B-F6B0-40EC-AB90-DDF158D7C49B}" type="slidenum">
              <a:rPr lang="en-US"/>
              <a:t>24</a:t>
            </a:fld>
            <a:endParaRPr lang="en-US"/>
          </a:p>
        </p:txBody>
      </p:sp>
    </p:spTree>
    <p:extLst>
      <p:ext uri="{BB962C8B-B14F-4D97-AF65-F5344CB8AC3E}">
        <p14:creationId xmlns:p14="http://schemas.microsoft.com/office/powerpoint/2010/main" val="1188199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 – </a:t>
            </a:r>
            <a:r>
              <a:rPr lang="en-US"/>
              <a:t>Here we see the monthly revenue trends. It shows that revenues spike in March because of spring break. Starting from may is the best time to open a business, with the highest revenues, which might be because of the summer vacation. Next please</a:t>
            </a:r>
          </a:p>
        </p:txBody>
      </p:sp>
      <p:sp>
        <p:nvSpPr>
          <p:cNvPr id="4" name="Slide Number Placeholder 3"/>
          <p:cNvSpPr>
            <a:spLocks noGrp="1"/>
          </p:cNvSpPr>
          <p:nvPr>
            <p:ph type="sldNum" sz="quarter" idx="5"/>
          </p:nvPr>
        </p:nvSpPr>
        <p:spPr/>
        <p:txBody>
          <a:bodyPr/>
          <a:lstStyle/>
          <a:p>
            <a:fld id="{72FCB15B-F6B0-40EC-AB90-DDF158D7C49B}" type="slidenum">
              <a:rPr lang="en-US"/>
              <a:t>25</a:t>
            </a:fld>
            <a:endParaRPr lang="en-US"/>
          </a:p>
        </p:txBody>
      </p:sp>
    </p:spTree>
    <p:extLst>
      <p:ext uri="{BB962C8B-B14F-4D97-AF65-F5344CB8AC3E}">
        <p14:creationId xmlns:p14="http://schemas.microsoft.com/office/powerpoint/2010/main" val="1450918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M – This chart shows the most popular car type to rent .It shows that SUV dominate the west side of the Mississippi While Cars shows an equal competition in the east coast</a:t>
            </a:r>
          </a:p>
          <a:p>
            <a:r>
              <a:rPr lang="en-US" dirty="0">
                <a:ea typeface="Calibri"/>
                <a:cs typeface="Calibri"/>
              </a:rPr>
              <a:t>This tells us that SUVs are the way to go but Cars in the east is still a valid option - Genie</a:t>
            </a:r>
          </a:p>
        </p:txBody>
      </p:sp>
      <p:sp>
        <p:nvSpPr>
          <p:cNvPr id="4" name="Slide Number Placeholder 3"/>
          <p:cNvSpPr>
            <a:spLocks noGrp="1"/>
          </p:cNvSpPr>
          <p:nvPr>
            <p:ph type="sldNum" sz="quarter" idx="5"/>
          </p:nvPr>
        </p:nvSpPr>
        <p:spPr/>
        <p:txBody>
          <a:bodyPr/>
          <a:lstStyle/>
          <a:p>
            <a:fld id="{72FCB15B-F6B0-40EC-AB90-DDF158D7C49B}" type="slidenum">
              <a:rPr lang="en-US"/>
              <a:t>26</a:t>
            </a:fld>
            <a:endParaRPr lang="en-US"/>
          </a:p>
        </p:txBody>
      </p:sp>
    </p:spTree>
    <p:extLst>
      <p:ext uri="{BB962C8B-B14F-4D97-AF65-F5344CB8AC3E}">
        <p14:creationId xmlns:p14="http://schemas.microsoft.com/office/powerpoint/2010/main" val="2043827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 </a:t>
            </a:r>
          </a:p>
          <a:p>
            <a:r>
              <a:rPr lang="en-US"/>
              <a:t>Here is a pie chart which shows the whole car rental market divided by car type</a:t>
            </a:r>
            <a:endParaRPr lang="en-US">
              <a:ea typeface="Calibri"/>
              <a:cs typeface="Calibri"/>
            </a:endParaRPr>
          </a:p>
          <a:p>
            <a:r>
              <a:rPr lang="en-US"/>
              <a:t>As we can see, it is largely dominated by SUVs controlling over 50% of the market.</a:t>
            </a:r>
            <a:endParaRPr lang="en-US">
              <a:ea typeface="Calibri"/>
              <a:cs typeface="Calibri"/>
            </a:endParaRPr>
          </a:p>
          <a:p>
            <a:r>
              <a:rPr lang="en-US"/>
              <a:t>This tells us that our fleet of vehicles should be comprised of SUVs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27</a:t>
            </a:fld>
            <a:endParaRPr lang="en-US"/>
          </a:p>
        </p:txBody>
      </p:sp>
    </p:spTree>
    <p:extLst>
      <p:ext uri="{BB962C8B-B14F-4D97-AF65-F5344CB8AC3E}">
        <p14:creationId xmlns:p14="http://schemas.microsoft.com/office/powerpoint/2010/main" val="6711090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B7424A-E987-8A70-7FEC-075F75529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A22E1-0652-6CDC-674A-EAACF3F87D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368D03-A777-6243-E581-CCC3B407488D}"/>
              </a:ext>
            </a:extLst>
          </p:cNvPr>
          <p:cNvSpPr>
            <a:spLocks noGrp="1"/>
          </p:cNvSpPr>
          <p:nvPr>
            <p:ph type="body" idx="1"/>
          </p:nvPr>
        </p:nvSpPr>
        <p:spPr/>
        <p:txBody>
          <a:bodyPr/>
          <a:lstStyle/>
          <a:p>
            <a:r>
              <a:rPr lang="en-US">
                <a:ea typeface="Calibri"/>
                <a:cs typeface="Calibri"/>
              </a:rPr>
              <a:t>G – This chart shows the trend line of cars and SUV</a:t>
            </a:r>
          </a:p>
          <a:p>
            <a:r>
              <a:rPr lang="en-US">
                <a:ea typeface="Calibri"/>
                <a:cs typeface="Calibri"/>
              </a:rPr>
              <a:t>The Y axis represent the vehicle price and the X axis represents the average monthly revenue</a:t>
            </a:r>
          </a:p>
          <a:p>
            <a:r>
              <a:rPr lang="en-US">
                <a:ea typeface="Calibri"/>
                <a:cs typeface="Calibri"/>
              </a:rPr>
              <a:t>This chart tells us when buying a vehicles over 25k, SUV on average will perform better than cars</a:t>
            </a:r>
            <a:br>
              <a:rPr lang="en-US">
                <a:cs typeface="+mn-lt"/>
              </a:rPr>
            </a:br>
            <a:r>
              <a:rPr lang="en-US">
                <a:ea typeface="Calibri"/>
                <a:cs typeface="Calibri"/>
              </a:rPr>
              <a:t>and vehicles under 25k, cars will generally outperform SUVs.</a:t>
            </a:r>
          </a:p>
        </p:txBody>
      </p:sp>
      <p:sp>
        <p:nvSpPr>
          <p:cNvPr id="4" name="Slide Number Placeholder 3">
            <a:extLst>
              <a:ext uri="{FF2B5EF4-FFF2-40B4-BE49-F238E27FC236}">
                <a16:creationId xmlns:a16="http://schemas.microsoft.com/office/drawing/2014/main" id="{1D194AA8-0AEA-C249-D33B-D385C25B118C}"/>
              </a:ext>
            </a:extLst>
          </p:cNvPr>
          <p:cNvSpPr>
            <a:spLocks noGrp="1"/>
          </p:cNvSpPr>
          <p:nvPr>
            <p:ph type="sldNum" sz="quarter" idx="5"/>
          </p:nvPr>
        </p:nvSpPr>
        <p:spPr/>
        <p:txBody>
          <a:bodyPr/>
          <a:lstStyle/>
          <a:p>
            <a:fld id="{72FCB15B-F6B0-40EC-AB90-DDF158D7C49B}" type="slidenum">
              <a:rPr lang="en-US"/>
              <a:t>28</a:t>
            </a:fld>
            <a:endParaRPr lang="en-US"/>
          </a:p>
        </p:txBody>
      </p:sp>
    </p:spTree>
    <p:extLst>
      <p:ext uri="{BB962C8B-B14F-4D97-AF65-F5344CB8AC3E}">
        <p14:creationId xmlns:p14="http://schemas.microsoft.com/office/powerpoint/2010/main" val="28001039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 – Some of the best areas to start a Turo business are in California, Colorado, Texas and Tennessee</a:t>
            </a:r>
          </a:p>
          <a:p>
            <a:endParaRPr lang="en-US">
              <a:ea typeface="Calibri"/>
              <a:cs typeface="Calibri"/>
            </a:endParaRPr>
          </a:p>
          <a:p>
            <a:r>
              <a:rPr lang="en-US">
                <a:ea typeface="Calibri"/>
                <a:cs typeface="Calibri"/>
              </a:rPr>
              <a:t>The best time to start the business is at the start of summer where the rental market as a whole start to ramp up.</a:t>
            </a:r>
          </a:p>
          <a:p>
            <a:endParaRPr lang="en-US">
              <a:ea typeface="Calibri"/>
              <a:cs typeface="Calibri"/>
            </a:endParaRPr>
          </a:p>
          <a:p>
            <a:r>
              <a:rPr lang="en-US">
                <a:ea typeface="Calibri"/>
                <a:cs typeface="Calibri"/>
              </a:rPr>
              <a:t>The rental car market is largely dominated by SUVs controlling half of the car rental market. Cannot go wrong with using a fleet of SUVs</a:t>
            </a:r>
          </a:p>
          <a:p>
            <a:r>
              <a:rPr lang="en-US">
                <a:ea typeface="Calibri"/>
                <a:cs typeface="Calibri"/>
              </a:rPr>
              <a:t>If you want to dive in the lower end of the market, Cars are the way to go especially in the east coast, It is more popular there</a:t>
            </a:r>
          </a:p>
        </p:txBody>
      </p:sp>
      <p:sp>
        <p:nvSpPr>
          <p:cNvPr id="4" name="Slide Number Placeholder 3"/>
          <p:cNvSpPr>
            <a:spLocks noGrp="1"/>
          </p:cNvSpPr>
          <p:nvPr>
            <p:ph type="sldNum" sz="quarter" idx="5"/>
          </p:nvPr>
        </p:nvSpPr>
        <p:spPr/>
        <p:txBody>
          <a:bodyPr/>
          <a:lstStyle/>
          <a:p>
            <a:fld id="{72FCB15B-F6B0-40EC-AB90-DDF158D7C49B}" type="slidenum">
              <a:rPr lang="en-US"/>
              <a:t>29</a:t>
            </a:fld>
            <a:endParaRPr lang="en-US"/>
          </a:p>
        </p:txBody>
      </p:sp>
    </p:spTree>
    <p:extLst>
      <p:ext uri="{BB962C8B-B14F-4D97-AF65-F5344CB8AC3E}">
        <p14:creationId xmlns:p14="http://schemas.microsoft.com/office/powerpoint/2010/main" val="3458479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p>
          <a:p>
            <a:r>
              <a:rPr lang="en-US" dirty="0">
                <a:ea typeface="Calibri"/>
                <a:cs typeface="Calibri"/>
              </a:rPr>
              <a:t>What did we do well:</a:t>
            </a:r>
            <a:endParaRPr lang="en-US" dirty="0"/>
          </a:p>
          <a:p>
            <a:r>
              <a:rPr lang="en-US" dirty="0">
                <a:ea typeface="Calibri" panose="020F0502020204030204"/>
                <a:cs typeface="Calibri" panose="020F0502020204030204"/>
              </a:rPr>
              <a:t> We were able to answer all of our business questions to a satisfactory degree .</a:t>
            </a:r>
          </a:p>
          <a:p>
            <a:r>
              <a:rPr lang="en-US" dirty="0">
                <a:ea typeface="Calibri" panose="020F0502020204030204"/>
                <a:cs typeface="Calibri" panose="020F0502020204030204"/>
              </a:rPr>
              <a:t> We successfully utilized agile scrum methodology for efficient project management</a:t>
            </a:r>
          </a:p>
          <a:p>
            <a:r>
              <a:rPr lang="en-US" dirty="0">
                <a:ea typeface="Calibri" panose="020F0502020204030204"/>
                <a:cs typeface="Calibri" panose="020F0502020204030204"/>
              </a:rPr>
              <a:t> And we maintained strong team collaboration through out the project </a:t>
            </a:r>
          </a:p>
          <a:p>
            <a:endParaRPr lang="en-US" dirty="0"/>
          </a:p>
          <a:p>
            <a:r>
              <a:rPr lang="en-US" dirty="0"/>
              <a:t>What did not go well?: </a:t>
            </a:r>
            <a:endParaRPr lang="en-US" dirty="0">
              <a:ea typeface="Calibri"/>
              <a:cs typeface="Calibri"/>
            </a:endParaRPr>
          </a:p>
          <a:p>
            <a:r>
              <a:rPr lang="en-US" dirty="0"/>
              <a:t> We initially struggled to find the right data set to answer our business questions. We went over several data set found online and they all did not meet our standard</a:t>
            </a:r>
            <a:endParaRPr lang="en-US" dirty="0">
              <a:ea typeface="Calibri"/>
              <a:cs typeface="Calibri"/>
            </a:endParaRPr>
          </a:p>
          <a:p>
            <a:r>
              <a:rPr lang="en-US" dirty="0"/>
              <a:t> We had to resort to scraping the data ourselves from the source to answer the business question. Which took a significant portion of sprint 1's time</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pPr marL="171450" indent="-171450">
              <a:spcBef>
                <a:spcPct val="20000"/>
              </a:spcBef>
              <a:buFont typeface="Wingdings,Sans-Serif"/>
              <a:buChar char="§"/>
            </a:pPr>
            <a:r>
              <a:rPr lang="en-US" dirty="0">
                <a:ea typeface="Calibri" panose="020F0502020204030204"/>
                <a:cs typeface="Calibri" panose="020F0502020204030204"/>
              </a:rPr>
              <a:t>In terms of the project benefits. We were able to provide </a:t>
            </a:r>
            <a:r>
              <a:rPr lang="en-US" dirty="0"/>
              <a:t>actionable insights for strategic rental car business planning. This offers a foundation for future market expansion analysis. And It Enables data-driven decision-making for fleet optimization and timing.</a:t>
            </a:r>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a:p>
            <a:r>
              <a:rPr lang="en-US" dirty="0">
                <a:ea typeface="Calibri" panose="020F0502020204030204"/>
                <a:cs typeface="Calibri" panose="020F0502020204030204"/>
              </a:rPr>
              <a:t>How can we improve?</a:t>
            </a:r>
          </a:p>
          <a:p>
            <a:r>
              <a:rPr lang="en-US" dirty="0">
                <a:ea typeface="Calibri" panose="020F0502020204030204"/>
                <a:cs typeface="Calibri" panose="020F0502020204030204"/>
              </a:rPr>
              <a:t> An area for improvement is again the data, We want to integrate cost analysis like maintenance cost and insurance for car suitability</a:t>
            </a:r>
          </a:p>
          <a:p>
            <a:r>
              <a:rPr lang="en-US" dirty="0">
                <a:ea typeface="Calibri" panose="020F0502020204030204"/>
                <a:cs typeface="Calibri" panose="020F0502020204030204"/>
              </a:rPr>
              <a:t> And a more detailed data which also covers other websites or local demand</a:t>
            </a:r>
          </a:p>
        </p:txBody>
      </p:sp>
      <p:sp>
        <p:nvSpPr>
          <p:cNvPr id="4" name="Slide Number Placeholder 3"/>
          <p:cNvSpPr>
            <a:spLocks noGrp="1"/>
          </p:cNvSpPr>
          <p:nvPr>
            <p:ph type="sldNum" sz="quarter" idx="5"/>
          </p:nvPr>
        </p:nvSpPr>
        <p:spPr/>
        <p:txBody>
          <a:bodyPr/>
          <a:lstStyle/>
          <a:p>
            <a:fld id="{72FCB15B-F6B0-40EC-AB90-DDF158D7C49B}" type="slidenum">
              <a:t>30</a:t>
            </a:fld>
            <a:endParaRPr lang="en-US"/>
          </a:p>
        </p:txBody>
      </p:sp>
    </p:spTree>
    <p:extLst>
      <p:ext uri="{BB962C8B-B14F-4D97-AF65-F5344CB8AC3E}">
        <p14:creationId xmlns:p14="http://schemas.microsoft.com/office/powerpoint/2010/main" val="2508226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 The </a:t>
            </a:r>
            <a:r>
              <a:rPr lang="en-US" b="1" dirty="0"/>
              <a:t>purpose</a:t>
            </a:r>
            <a:r>
              <a:rPr lang="en-US" dirty="0"/>
              <a:t> of our project is to equip our stakeholders, with data-driven insights through an analytical platform. This platform will empower them to optimize their rental car operations, identify profitable opportunities, and inform strategic investment decisions, ultimately maximizing their revenue and growth.</a:t>
            </a:r>
          </a:p>
          <a:p>
            <a:r>
              <a:rPr lang="en-US" dirty="0"/>
              <a:t>This purpose directly addresses the core questions our stakeholders approached us with were they wanted to know three crucial things.</a:t>
            </a:r>
            <a:endParaRPr lang="en-US" dirty="0">
              <a:ea typeface="Calibri"/>
              <a:cs typeface="Calibri"/>
            </a:endParaRPr>
          </a:p>
          <a:p>
            <a:pPr marL="285750" indent="-285750">
              <a:buFont typeface="Arial"/>
              <a:buChar char="•"/>
            </a:pPr>
            <a:r>
              <a:rPr lang="en-US" dirty="0"/>
              <a:t>First, they asked us to scope out potential locations to start a rental car business across the US</a:t>
            </a:r>
            <a:endParaRPr lang="en-US" dirty="0">
              <a:ea typeface="Calibri"/>
              <a:cs typeface="Calibri"/>
            </a:endParaRPr>
          </a:p>
          <a:p>
            <a:pPr marL="285750" indent="-285750">
              <a:buFont typeface="Arial"/>
              <a:buChar char="•"/>
            </a:pPr>
            <a:r>
              <a:rPr lang="en-US" dirty="0"/>
              <a:t>Secondly, they wanted to know a favorable time frame to start the business to maximize revenue</a:t>
            </a:r>
            <a:endParaRPr lang="en-US" dirty="0">
              <a:ea typeface="Calibri"/>
              <a:cs typeface="Calibri"/>
            </a:endParaRPr>
          </a:p>
          <a:p>
            <a:pPr marL="285750" indent="-285750">
              <a:buFont typeface="Arial"/>
              <a:buChar char="•"/>
            </a:pPr>
            <a:r>
              <a:rPr lang="en-US" dirty="0"/>
              <a:t>And finally, they requested a recommendation on the car types and models best suited for rental fleet</a:t>
            </a:r>
            <a:endParaRPr lang="en-US" dirty="0">
              <a:ea typeface="Calibri"/>
              <a:cs typeface="Calibri"/>
            </a:endParaRP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3</a:t>
            </a:fld>
            <a:endParaRPr lang="en-US"/>
          </a:p>
        </p:txBody>
      </p:sp>
    </p:spTree>
    <p:extLst>
      <p:ext uri="{BB962C8B-B14F-4D97-AF65-F5344CB8AC3E}">
        <p14:creationId xmlns:p14="http://schemas.microsoft.com/office/powerpoint/2010/main" val="1667845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3E224A-885D-35B6-5E41-9C3270E977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45CC8B-A767-E9BD-F90D-2327EFC5A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DBD8AA-EE87-FF5D-CAE4-42C928D303D7}"/>
              </a:ext>
            </a:extLst>
          </p:cNvPr>
          <p:cNvSpPr>
            <a:spLocks noGrp="1"/>
          </p:cNvSpPr>
          <p:nvPr>
            <p:ph type="body" idx="1"/>
          </p:nvPr>
        </p:nvSpPr>
        <p:spPr/>
        <p:txBody>
          <a:bodyPr/>
          <a:lstStyle/>
          <a:p>
            <a:r>
              <a:rPr lang="en-US">
                <a:ea typeface="Calibri"/>
                <a:cs typeface="Calibri"/>
              </a:rPr>
              <a:t>G</a:t>
            </a:r>
          </a:p>
        </p:txBody>
      </p:sp>
      <p:sp>
        <p:nvSpPr>
          <p:cNvPr id="4" name="Slide Number Placeholder 3">
            <a:extLst>
              <a:ext uri="{FF2B5EF4-FFF2-40B4-BE49-F238E27FC236}">
                <a16:creationId xmlns:a16="http://schemas.microsoft.com/office/drawing/2014/main" id="{846CAF71-47BB-7C10-5CC3-1BAFA53989DA}"/>
              </a:ext>
            </a:extLst>
          </p:cNvPr>
          <p:cNvSpPr>
            <a:spLocks noGrp="1"/>
          </p:cNvSpPr>
          <p:nvPr>
            <p:ph type="sldNum" sz="quarter" idx="5"/>
          </p:nvPr>
        </p:nvSpPr>
        <p:spPr/>
        <p:txBody>
          <a:bodyPr/>
          <a:lstStyle/>
          <a:p>
            <a:fld id="{72FCB15B-F6B0-40EC-AB90-DDF158D7C49B}" type="slidenum">
              <a:rPr lang="en-US"/>
              <a:t>31</a:t>
            </a:fld>
            <a:endParaRPr lang="en-US"/>
          </a:p>
        </p:txBody>
      </p:sp>
    </p:spTree>
    <p:extLst>
      <p:ext uri="{BB962C8B-B14F-4D97-AF65-F5344CB8AC3E}">
        <p14:creationId xmlns:p14="http://schemas.microsoft.com/office/powerpoint/2010/main" val="11273768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G</a:t>
            </a:r>
          </a:p>
        </p:txBody>
      </p:sp>
      <p:sp>
        <p:nvSpPr>
          <p:cNvPr id="4" name="Slide Number Placeholder 3"/>
          <p:cNvSpPr>
            <a:spLocks noGrp="1"/>
          </p:cNvSpPr>
          <p:nvPr>
            <p:ph type="sldNum" sz="quarter" idx="5"/>
          </p:nvPr>
        </p:nvSpPr>
        <p:spPr/>
        <p:txBody>
          <a:bodyPr/>
          <a:lstStyle/>
          <a:p>
            <a:fld id="{72FCB15B-F6B0-40EC-AB90-DDF158D7C49B}" type="slidenum">
              <a:rPr lang="en-US"/>
              <a:t>32</a:t>
            </a:fld>
            <a:endParaRPr lang="en-US"/>
          </a:p>
        </p:txBody>
      </p:sp>
    </p:spTree>
    <p:extLst>
      <p:ext uri="{BB962C8B-B14F-4D97-AF65-F5344CB8AC3E}">
        <p14:creationId xmlns:p14="http://schemas.microsoft.com/office/powerpoint/2010/main" val="2220280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 Our project involves three key phases</a:t>
            </a:r>
            <a:r>
              <a:rPr lang="en-US" b="1"/>
              <a:t>: first, we will collect data from</a:t>
            </a:r>
            <a:r>
              <a:rPr lang="en-US"/>
              <a:t> sources like Turo listings across the U.S. to gather comprehensive rental car data. </a:t>
            </a:r>
            <a:r>
              <a:rPr lang="en-US" b="1"/>
              <a:t>Secondly, we'll build data warehouse</a:t>
            </a:r>
            <a:r>
              <a:rPr lang="en-US"/>
              <a:t> to efficiently store and retrieve all this information. </a:t>
            </a:r>
            <a:r>
              <a:rPr lang="en-US" b="1"/>
              <a:t>Finally, we'll analyze and visualize</a:t>
            </a:r>
            <a:r>
              <a:rPr lang="en-US"/>
              <a:t> that data to understand rental car demand, fleet performance, ROI, utalization trends across different regions and over time. The ultimate goal is to </a:t>
            </a:r>
            <a:r>
              <a:rPr lang="en-US" b="1"/>
              <a:t>provide actionable insights</a:t>
            </a:r>
            <a:r>
              <a:rPr lang="en-US"/>
              <a:t> that reveal the true dynamics of the rental car market, directly assisting our stakeholders in making smarter, data-driven decisions regarding fleet optimization, operational strategies, and future investments</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4</a:t>
            </a:fld>
            <a:endParaRPr lang="en-US"/>
          </a:p>
        </p:txBody>
      </p:sp>
    </p:spTree>
    <p:extLst>
      <p:ext uri="{BB962C8B-B14F-4D97-AF65-F5344CB8AC3E}">
        <p14:creationId xmlns:p14="http://schemas.microsoft.com/office/powerpoint/2010/main" val="3132527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 Moving into our specific objectives, our aim is to </a:t>
            </a:r>
            <a:r>
              <a:rPr lang="en-US" b="1"/>
              <a:t>visualize trends in rental car demand and fleet utilization</a:t>
            </a:r>
            <a:r>
              <a:rPr lang="en-US"/>
              <a:t>, breaking it down by regional levels.</a:t>
            </a:r>
          </a:p>
          <a:p>
            <a:r>
              <a:rPr lang="en-US"/>
              <a:t>Next, we're focused on </a:t>
            </a:r>
            <a:r>
              <a:rPr lang="en-US" b="1"/>
              <a:t>identifying the key factors that truly influence rental car performance.</a:t>
            </a:r>
            <a:r>
              <a:rPr lang="en-US"/>
              <a:t> This involves digging deep into:</a:t>
            </a:r>
            <a:endParaRPr lang="en-US">
              <a:ea typeface="Calibri"/>
              <a:cs typeface="Calibri"/>
            </a:endParaRPr>
          </a:p>
          <a:p>
            <a:pPr marL="285750" indent="-285750">
              <a:buFont typeface="Arial"/>
              <a:buChar char="•"/>
            </a:pPr>
            <a:r>
              <a:rPr lang="en-US" b="1"/>
              <a:t>Seasonality:</a:t>
            </a:r>
            <a:r>
              <a:rPr lang="en-US"/>
              <a:t> understanding how demand fluctuates throughout the year.</a:t>
            </a:r>
            <a:endParaRPr lang="en-US">
              <a:ea typeface="Calibri"/>
              <a:cs typeface="Calibri"/>
            </a:endParaRPr>
          </a:p>
          <a:p>
            <a:pPr marL="285750" indent="-285750">
              <a:buFont typeface="Arial"/>
              <a:buChar char="•"/>
            </a:pPr>
            <a:r>
              <a:rPr lang="en-US" b="1"/>
              <a:t>Car Type/Model:</a:t>
            </a:r>
            <a:r>
              <a:rPr lang="en-US"/>
              <a:t> determining which specific vehicles perform best.</a:t>
            </a:r>
            <a:endParaRPr lang="en-US">
              <a:ea typeface="Calibri"/>
              <a:cs typeface="Calibri"/>
            </a:endParaRPr>
          </a:p>
          <a:p>
            <a:pPr marL="285750" indent="-285750">
              <a:buFont typeface="Arial"/>
              <a:buChar char="•"/>
            </a:pPr>
            <a:r>
              <a:rPr lang="en-US"/>
              <a:t>And finally, </a:t>
            </a:r>
            <a:r>
              <a:rPr lang="en-US" b="1"/>
              <a:t>Regional Factors:</a:t>
            </a:r>
            <a:r>
              <a:rPr lang="en-US"/>
              <a:t> analyzing how local market conditions impact overall performance.</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5</a:t>
            </a:fld>
            <a:endParaRPr lang="en-US"/>
          </a:p>
        </p:txBody>
      </p:sp>
    </p:spTree>
    <p:extLst>
      <p:ext uri="{BB962C8B-B14F-4D97-AF65-F5344CB8AC3E}">
        <p14:creationId xmlns:p14="http://schemas.microsoft.com/office/powerpoint/2010/main" val="14572388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 To successfully execute this project, we've leveraged a lot of useful tools.</a:t>
            </a:r>
          </a:p>
          <a:p>
            <a:pPr marL="285750" indent="-285750">
              <a:buFont typeface="Arial"/>
              <a:buChar char="•"/>
            </a:pPr>
            <a:r>
              <a:rPr lang="en-US"/>
              <a:t>For </a:t>
            </a:r>
            <a:r>
              <a:rPr lang="en-US" b="1"/>
              <a:t>project management and agile tracking</a:t>
            </a:r>
            <a:r>
              <a:rPr lang="en-US"/>
              <a:t>, we utilized </a:t>
            </a:r>
            <a:r>
              <a:rPr lang="en-US" b="1"/>
              <a:t>Jira</a:t>
            </a:r>
            <a:r>
              <a:rPr lang="en-US"/>
              <a:t>.</a:t>
            </a:r>
            <a:endParaRPr lang="en-US">
              <a:ea typeface="Calibri"/>
              <a:cs typeface="Calibri"/>
            </a:endParaRPr>
          </a:p>
          <a:p>
            <a:pPr marL="285750" indent="-285750">
              <a:buFont typeface="Arial"/>
              <a:buChar char="•"/>
            </a:pPr>
            <a:r>
              <a:rPr lang="en-US"/>
              <a:t>Our core </a:t>
            </a:r>
            <a:r>
              <a:rPr lang="en-US" b="1"/>
              <a:t>data storage and management</a:t>
            </a:r>
            <a:r>
              <a:rPr lang="en-US"/>
              <a:t> is handled by </a:t>
            </a:r>
            <a:r>
              <a:rPr lang="en-US" b="1"/>
              <a:t>Microsoft SQL Server</a:t>
            </a:r>
            <a:r>
              <a:rPr lang="en-US"/>
              <a:t>.</a:t>
            </a:r>
            <a:endParaRPr lang="en-US">
              <a:ea typeface="Calibri"/>
              <a:cs typeface="Calibri"/>
            </a:endParaRPr>
          </a:p>
          <a:p>
            <a:pPr marL="285750" indent="-285750">
              <a:buFont typeface="Arial"/>
              <a:buChar char="•"/>
            </a:pPr>
            <a:r>
              <a:rPr lang="en-US"/>
              <a:t>For </a:t>
            </a:r>
            <a:r>
              <a:rPr lang="en-US" b="1"/>
              <a:t>data analysis and creating interactive dashboards and visualizations</a:t>
            </a:r>
            <a:r>
              <a:rPr lang="en-US"/>
              <a:t>, we're using </a:t>
            </a:r>
            <a:r>
              <a:rPr lang="en-US" b="1"/>
              <a:t>Tableau</a:t>
            </a:r>
            <a:r>
              <a:rPr lang="en-US"/>
              <a:t>.</a:t>
            </a:r>
            <a:endParaRPr lang="en-US">
              <a:ea typeface="Calibri"/>
              <a:cs typeface="Calibri"/>
            </a:endParaRPr>
          </a:p>
          <a:p>
            <a:pPr marL="285750" indent="-285750">
              <a:buFont typeface="Arial"/>
              <a:buChar char="•"/>
            </a:pPr>
            <a:r>
              <a:rPr lang="en-US"/>
              <a:t>We used </a:t>
            </a:r>
            <a:r>
              <a:rPr lang="en-US" b="1"/>
              <a:t>Visual Studio to build our analytical model and set up foundational aggregations</a:t>
            </a:r>
            <a:endParaRPr lang="en-US" b="1">
              <a:ea typeface="Calibri"/>
              <a:cs typeface="Calibri"/>
            </a:endParaRPr>
          </a:p>
          <a:p>
            <a:pPr marL="285750" indent="-285750">
              <a:buFont typeface="Arial"/>
              <a:buChar char="•"/>
            </a:pPr>
            <a:r>
              <a:rPr lang="en-US"/>
              <a:t>And of course, </a:t>
            </a:r>
            <a:r>
              <a:rPr lang="en-US" b="1"/>
              <a:t>Microsoft Excel</a:t>
            </a:r>
            <a:r>
              <a:rPr lang="en-US"/>
              <a:t> and </a:t>
            </a:r>
            <a:r>
              <a:rPr lang="en-US" b="1"/>
              <a:t>PowerPoint</a:t>
            </a:r>
            <a:r>
              <a:rPr lang="en-US"/>
              <a:t> were our go-to for data manipulation and presentation</a:t>
            </a:r>
            <a:endParaRPr lang="en-US" b="1">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6</a:t>
            </a:fld>
            <a:endParaRPr lang="en-US"/>
          </a:p>
        </p:txBody>
      </p:sp>
    </p:spTree>
    <p:extLst>
      <p:ext uri="{BB962C8B-B14F-4D97-AF65-F5344CB8AC3E}">
        <p14:creationId xmlns:p14="http://schemas.microsoft.com/office/powerpoint/2010/main" val="12606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We started to gather requirements by identifying stakeholders needs, defining what is business core objectives, and prioritizing and validating requirements. </a:t>
            </a:r>
          </a:p>
        </p:txBody>
      </p:sp>
      <p:sp>
        <p:nvSpPr>
          <p:cNvPr id="4" name="Slide Number Placeholder 3"/>
          <p:cNvSpPr>
            <a:spLocks noGrp="1"/>
          </p:cNvSpPr>
          <p:nvPr>
            <p:ph type="sldNum" sz="quarter" idx="5"/>
          </p:nvPr>
        </p:nvSpPr>
        <p:spPr/>
        <p:txBody>
          <a:bodyPr/>
          <a:lstStyle/>
          <a:p>
            <a:fld id="{72FCB15B-F6B0-40EC-AB90-DDF158D7C49B}" type="slidenum">
              <a:rPr lang="en-US"/>
              <a:t>7</a:t>
            </a:fld>
            <a:endParaRPr lang="en-US"/>
          </a:p>
        </p:txBody>
      </p:sp>
    </p:spTree>
    <p:extLst>
      <p:ext uri="{BB962C8B-B14F-4D97-AF65-F5344CB8AC3E}">
        <p14:creationId xmlns:p14="http://schemas.microsoft.com/office/powerpoint/2010/main" val="89848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a:t>
            </a:r>
            <a:r>
              <a:rPr lang="en-US"/>
              <a:t>To manage this project efficiently and adaptively, we've adopted an </a:t>
            </a:r>
            <a:r>
              <a:rPr lang="en-US" b="1"/>
              <a:t>Agile Methodology, specifically using the Scrum process.</a:t>
            </a:r>
            <a:r>
              <a:rPr lang="en-US"/>
              <a:t> As highlighted, this ensures iterative development, constant collaboration, and a continuous delivery of value.</a:t>
            </a:r>
          </a:p>
          <a:p>
            <a:r>
              <a:rPr lang="en-US"/>
              <a:t>Our process involves key stages:</a:t>
            </a:r>
            <a:endParaRPr lang="en-US">
              <a:ea typeface="Calibri"/>
              <a:cs typeface="Calibri"/>
            </a:endParaRPr>
          </a:p>
          <a:p>
            <a:pPr marL="171450" indent="-171450">
              <a:buFont typeface="Arial"/>
              <a:buChar char="•"/>
            </a:pPr>
            <a:r>
              <a:rPr lang="en-US"/>
              <a:t>We begin with </a:t>
            </a:r>
            <a:r>
              <a:rPr lang="en-US" b="1"/>
              <a:t>Project Initiation and Backlog</a:t>
            </a:r>
            <a:r>
              <a:rPr lang="en-US"/>
              <a:t> to define and prioritize our tasks.</a:t>
            </a:r>
            <a:endParaRPr lang="en-US">
              <a:ea typeface="Calibri"/>
              <a:cs typeface="Calibri"/>
            </a:endParaRPr>
          </a:p>
          <a:p>
            <a:pPr marL="171450" indent="-171450">
              <a:buFont typeface="Arial"/>
              <a:buChar char="•"/>
            </a:pPr>
            <a:r>
              <a:rPr lang="en-US"/>
              <a:t>This leads into </a:t>
            </a:r>
            <a:r>
              <a:rPr lang="en-US" b="1"/>
              <a:t>Sprint Planning</a:t>
            </a:r>
            <a:r>
              <a:rPr lang="en-US"/>
              <a:t>, where we decide what to accomplish in each short development cycle.</a:t>
            </a:r>
            <a:endParaRPr lang="en-US">
              <a:ea typeface="Calibri"/>
              <a:cs typeface="Calibri"/>
            </a:endParaRPr>
          </a:p>
          <a:p>
            <a:pPr marL="171450" indent="-171450">
              <a:buFont typeface="Arial"/>
              <a:buChar char="•"/>
            </a:pPr>
            <a:r>
              <a:rPr lang="en-US"/>
              <a:t>We then have </a:t>
            </a:r>
            <a:r>
              <a:rPr lang="en-US" b="1"/>
              <a:t>Daily Scrums, or Stand-ups</a:t>
            </a:r>
            <a:r>
              <a:rPr lang="en-US"/>
              <a:t>, for quick team synchronization and progress updates.</a:t>
            </a:r>
            <a:endParaRPr lang="en-US">
              <a:ea typeface="Calibri"/>
              <a:cs typeface="Calibri"/>
            </a:endParaRPr>
          </a:p>
          <a:p>
            <a:pPr marL="171450" indent="-171450">
              <a:buFont typeface="Arial"/>
              <a:buChar char="•"/>
            </a:pPr>
            <a:r>
              <a:rPr lang="en-US"/>
              <a:t>The bulk of the work happens during </a:t>
            </a:r>
            <a:r>
              <a:rPr lang="en-US" b="1"/>
              <a:t>Sprint Execution</a:t>
            </a:r>
            <a:r>
              <a:rPr lang="en-US"/>
              <a:t>.</a:t>
            </a:r>
            <a:endParaRPr lang="en-US">
              <a:ea typeface="Calibri"/>
              <a:cs typeface="Calibri"/>
            </a:endParaRPr>
          </a:p>
          <a:p>
            <a:pPr marL="171450" indent="-171450">
              <a:buFont typeface="Arial"/>
              <a:buChar char="•"/>
            </a:pPr>
            <a:r>
              <a:rPr lang="en-US"/>
              <a:t>And finally, each sprint concludes with a </a:t>
            </a:r>
            <a:r>
              <a:rPr lang="en-US" b="1"/>
              <a:t>Sprint Review and Retrospective</a:t>
            </a:r>
            <a:r>
              <a:rPr lang="en-US"/>
              <a:t> to assess progress and continuously improve our process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9</a:t>
            </a:fld>
            <a:endParaRPr lang="en-US"/>
          </a:p>
        </p:txBody>
      </p:sp>
    </p:spTree>
    <p:extLst>
      <p:ext uri="{BB962C8B-B14F-4D97-AF65-F5344CB8AC3E}">
        <p14:creationId xmlns:p14="http://schemas.microsoft.com/office/powerpoint/2010/main" val="636658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P: </a:t>
            </a:r>
            <a:r>
              <a:rPr lang="en-US"/>
              <a:t>For project management, we rely on </a:t>
            </a:r>
            <a:r>
              <a:rPr lang="en-US" b="1"/>
              <a:t>Jira</a:t>
            </a:r>
            <a:r>
              <a:rPr lang="en-US"/>
              <a:t>. It provides a clear backlog and sprint view of our work</a:t>
            </a:r>
          </a:p>
          <a:p>
            <a:endParaRPr lang="en-US"/>
          </a:p>
          <a:p>
            <a:r>
              <a:rPr lang="en-US"/>
              <a:t>Jira is instrumental because it:</a:t>
            </a:r>
          </a:p>
          <a:p>
            <a:pPr marL="171450" indent="-171450">
              <a:buFont typeface="Arial"/>
              <a:buChar char="•"/>
            </a:pPr>
            <a:r>
              <a:rPr lang="en-US" b="1"/>
              <a:t>Facilitates Industry Best Practices</a:t>
            </a:r>
            <a:r>
              <a:rPr lang="en-US"/>
              <a:t> for project execution.</a:t>
            </a:r>
            <a:endParaRPr lang="en-US">
              <a:ea typeface="Calibri"/>
              <a:cs typeface="Calibri"/>
            </a:endParaRPr>
          </a:p>
          <a:p>
            <a:pPr marL="171450" indent="-171450">
              <a:buFont typeface="Arial"/>
              <a:buChar char="•"/>
            </a:pPr>
            <a:r>
              <a:rPr lang="en-US" b="1"/>
              <a:t>Enables Transparent Task &amp; Issue Tracking</a:t>
            </a:r>
            <a:r>
              <a:rPr lang="en-US"/>
              <a:t>, so everyone knows the project status.</a:t>
            </a:r>
            <a:endParaRPr lang="en-US">
              <a:ea typeface="Calibri"/>
              <a:cs typeface="Calibri"/>
            </a:endParaRPr>
          </a:p>
          <a:p>
            <a:pPr marL="171450" indent="-171450">
              <a:buFont typeface="Arial"/>
              <a:buChar char="•"/>
            </a:pPr>
            <a:r>
              <a:rPr lang="en-US" b="1"/>
              <a:t>Supports Adaptive Planning</a:t>
            </a:r>
            <a:r>
              <a:rPr lang="en-US"/>
              <a:t>, allowing us to respond quickly to changes.</a:t>
            </a:r>
            <a:endParaRPr lang="en-US">
              <a:ea typeface="Calibri"/>
              <a:cs typeface="Calibri"/>
            </a:endParaRPr>
          </a:p>
          <a:p>
            <a:pPr marL="171450" indent="-171450">
              <a:buFont typeface="Arial"/>
              <a:buChar char="•"/>
            </a:pPr>
            <a:r>
              <a:rPr lang="en-US" b="1"/>
              <a:t>Optimizes our Project Workflow</a:t>
            </a:r>
            <a:r>
              <a:rPr lang="en-US"/>
              <a:t>, streamlining our processes.</a:t>
            </a:r>
            <a:endParaRPr lang="en-US">
              <a:ea typeface="Calibri"/>
              <a:cs typeface="Calibri"/>
            </a:endParaRPr>
          </a:p>
          <a:p>
            <a:pPr marL="171450" indent="-171450">
              <a:buFont typeface="Arial"/>
              <a:buChar char="•"/>
            </a:pPr>
            <a:r>
              <a:rPr lang="en-US"/>
              <a:t>And significantly </a:t>
            </a:r>
            <a:r>
              <a:rPr lang="en-US" b="1"/>
              <a:t>Fosters Team Collaboration</a:t>
            </a:r>
            <a:r>
              <a:rPr lang="en-US"/>
              <a:t>, keeping everyone aligned and engaged</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72FCB15B-F6B0-40EC-AB90-DDF158D7C49B}" type="slidenum">
              <a:rPr lang="en-US"/>
              <a:t>10</a:t>
            </a:fld>
            <a:endParaRPr lang="en-US"/>
          </a:p>
        </p:txBody>
      </p:sp>
    </p:spTree>
    <p:extLst>
      <p:ext uri="{BB962C8B-B14F-4D97-AF65-F5344CB8AC3E}">
        <p14:creationId xmlns:p14="http://schemas.microsoft.com/office/powerpoint/2010/main" val="251168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jpe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image" Target="../media/image44.png"/><Relationship Id="rId5" Type="http://schemas.openxmlformats.org/officeDocument/2006/relationships/diagramQuickStyle" Target="../diagrams/quickStyle3.xml"/><Relationship Id="rId10" Type="http://schemas.openxmlformats.org/officeDocument/2006/relationships/image" Target="../media/image43.png"/><Relationship Id="rId4" Type="http://schemas.openxmlformats.org/officeDocument/2006/relationships/diagramLayout" Target="../diagrams/layout3.xml"/><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ar with text on the side&#10;&#10;AI-generated content may be incorrect.">
            <a:extLst>
              <a:ext uri="{FF2B5EF4-FFF2-40B4-BE49-F238E27FC236}">
                <a16:creationId xmlns:a16="http://schemas.microsoft.com/office/drawing/2014/main" id="{C05CC358-22B2-0B06-8C4D-AD07BC9C5EAB}"/>
              </a:ext>
            </a:extLst>
          </p:cNvPr>
          <p:cNvPicPr>
            <a:picLocks noChangeAspect="1"/>
          </p:cNvPicPr>
          <p:nvPr/>
        </p:nvPicPr>
        <p:blipFill>
          <a:blip r:embed="rId3"/>
          <a:srcRect t="7902" r="1" b="30474"/>
          <a:stretch>
            <a:fillRect/>
          </a:stretch>
        </p:blipFill>
        <p:spPr>
          <a:xfrm>
            <a:off x="2911927" y="10"/>
            <a:ext cx="6232072" cy="6857990"/>
          </a:xfrm>
          <a:custGeom>
            <a:avLst/>
            <a:gdLst/>
            <a:ahLst/>
            <a:cxnLst/>
            <a:rect l="l" t="t" r="r" b="b"/>
            <a:pathLst>
              <a:path w="12192000" h="6858000">
                <a:moveTo>
                  <a:pt x="0" y="0"/>
                </a:moveTo>
                <a:lnTo>
                  <a:pt x="12192000" y="0"/>
                </a:lnTo>
                <a:lnTo>
                  <a:pt x="12192000" y="6858000"/>
                </a:lnTo>
                <a:lnTo>
                  <a:pt x="0" y="6858000"/>
                </a:lnTo>
                <a:close/>
              </a:path>
            </a:pathLst>
          </a:custGeom>
        </p:spPr>
      </p:pic>
      <p:grpSp>
        <p:nvGrpSpPr>
          <p:cNvPr id="14" name="Group 13">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3436144" cy="6858002"/>
            <a:chOff x="-2" y="-1"/>
            <a:chExt cx="4581527" cy="6858002"/>
          </a:xfrm>
          <a:effectLst>
            <a:outerShdw blurRad="381000" dist="50800" algn="ctr" rotWithShape="0">
              <a:srgbClr val="000000">
                <a:alpha val="10000"/>
              </a:srgbClr>
            </a:outerShdw>
          </a:effectLst>
        </p:grpSpPr>
        <p:sp>
          <p:nvSpPr>
            <p:cNvPr id="15" name="Freeform: Shape 14">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7" name="Group 16">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1" name="Freeform: Shape 20">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8" name="Group 17">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4">
                  <a:alphaModFix amt="57000"/>
                </a:blip>
                <a:tile tx="0" ty="0" sx="100000" sy="100000" flip="none" algn="tl"/>
              </a:blipFill>
              <a:effectLst/>
            </p:grpSpPr>
            <p:sp>
              <p:nvSpPr>
                <p:cNvPr id="19" name="Freeform: Shape 18">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12" name="TextBox 11">
            <a:extLst>
              <a:ext uri="{FF2B5EF4-FFF2-40B4-BE49-F238E27FC236}">
                <a16:creationId xmlns:a16="http://schemas.microsoft.com/office/drawing/2014/main" id="{CC32E60F-A880-6CF2-B3F8-D2FA957E74EB}"/>
              </a:ext>
            </a:extLst>
          </p:cNvPr>
          <p:cNvSpPr txBox="1"/>
          <p:nvPr/>
        </p:nvSpPr>
        <p:spPr>
          <a:xfrm>
            <a:off x="9525" y="3019425"/>
            <a:ext cx="29051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chemeClr val="bg1"/>
                </a:solidFill>
              </a:rPr>
              <a:t>Data Transformation, Analysis, and Insights</a:t>
            </a:r>
            <a:r>
              <a:rPr lang="en-US" sz="2400" b="1">
                <a:solidFill>
                  <a:schemeClr val="bg1"/>
                </a:solidFill>
                <a:ea typeface="Calibri"/>
                <a:cs typeface="Calibri"/>
              </a:rPr>
              <a:t>​</a:t>
            </a:r>
            <a:endParaRPr lang="en-US" sz="2400" b="1">
              <a:solidFill>
                <a:schemeClr val="bg1"/>
              </a:solidFill>
            </a:endParaRPr>
          </a:p>
        </p:txBody>
      </p:sp>
    </p:spTree>
    <p:extLst>
      <p:ext uri="{BB962C8B-B14F-4D97-AF65-F5344CB8AC3E}">
        <p14:creationId xmlns:p14="http://schemas.microsoft.com/office/powerpoint/2010/main" val="40424026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1E005F-0F70-56E4-E240-2676BF4BF2C2}"/>
              </a:ext>
            </a:extLst>
          </p:cNvPr>
          <p:cNvSpPr>
            <a:spLocks noGrp="1"/>
          </p:cNvSpPr>
          <p:nvPr>
            <p:ph type="title"/>
          </p:nvPr>
        </p:nvSpPr>
        <p:spPr>
          <a:xfrm>
            <a:off x="628650" y="4669978"/>
            <a:ext cx="3293268" cy="1173700"/>
          </a:xfrm>
        </p:spPr>
        <p:txBody>
          <a:bodyPr vert="horz" lIns="91440" tIns="45720" rIns="91440" bIns="45720" rtlCol="0" anchor="t">
            <a:normAutofit/>
          </a:bodyPr>
          <a:lstStyle/>
          <a:p>
            <a:pPr algn="l" defTabSz="914400">
              <a:lnSpc>
                <a:spcPct val="90000"/>
              </a:lnSpc>
            </a:pPr>
            <a:r>
              <a:rPr lang="en-US" sz="3200">
                <a:solidFill>
                  <a:schemeClr val="bg1"/>
                </a:solidFill>
              </a:rPr>
              <a:t>Project Management JIRA</a:t>
            </a:r>
          </a:p>
        </p:txBody>
      </p:sp>
      <p:pic>
        <p:nvPicPr>
          <p:cNvPr id="4" name="Content Placeholder 3" descr="A screenshot of a computer&#10;&#10;AI-generated content may be incorrect.">
            <a:extLst>
              <a:ext uri="{FF2B5EF4-FFF2-40B4-BE49-F238E27FC236}">
                <a16:creationId xmlns:a16="http://schemas.microsoft.com/office/drawing/2014/main" id="{63F595F9-1717-1C2F-76BB-C2BFEC5C0BF4}"/>
              </a:ext>
            </a:extLst>
          </p:cNvPr>
          <p:cNvPicPr>
            <a:picLocks noGrp="1" noChangeAspect="1"/>
          </p:cNvPicPr>
          <p:nvPr>
            <p:ph idx="1"/>
          </p:nvPr>
        </p:nvPicPr>
        <p:blipFill>
          <a:blip r:embed="rId3"/>
          <a:srcRect t="955"/>
          <a:stretch>
            <a:fillRect/>
          </a:stretch>
        </p:blipFill>
        <p:spPr>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49" name="Group 48">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50" name="Freeform: Shape 49">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Shape 50">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5" name="TextBox 4">
            <a:extLst>
              <a:ext uri="{FF2B5EF4-FFF2-40B4-BE49-F238E27FC236}">
                <a16:creationId xmlns:a16="http://schemas.microsoft.com/office/drawing/2014/main" id="{242F0DA1-5CE4-5377-3F05-C4E9E96EDF44}"/>
              </a:ext>
            </a:extLst>
          </p:cNvPr>
          <p:cNvSpPr txBox="1"/>
          <p:nvPr/>
        </p:nvSpPr>
        <p:spPr>
          <a:xfrm>
            <a:off x="4123459" y="4347860"/>
            <a:ext cx="4913816" cy="2430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28600" defTabSz="914400">
              <a:lnSpc>
                <a:spcPct val="90000"/>
              </a:lnSpc>
              <a:spcAft>
                <a:spcPts val="600"/>
              </a:spcAft>
              <a:buFont typeface="Arial" panose="020B0604020202020204" pitchFamily="34" charset="0"/>
              <a:buChar char="•"/>
            </a:pPr>
            <a:r>
              <a:rPr lang="en-US" sz="1400">
                <a:solidFill>
                  <a:schemeClr val="bg1">
                    <a:alpha val="80000"/>
                  </a:schemeClr>
                </a:solidFill>
              </a:rPr>
              <a:t>Facilitates Industry Best Practices</a:t>
            </a: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r>
              <a:rPr lang="en-US" sz="1400">
                <a:solidFill>
                  <a:schemeClr val="bg1">
                    <a:alpha val="80000"/>
                  </a:schemeClr>
                </a:solidFill>
              </a:rPr>
              <a:t>Enables Transparent Task &amp; Issue Tracking</a:t>
            </a: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r>
              <a:rPr lang="en-US" sz="1400">
                <a:solidFill>
                  <a:schemeClr val="bg1">
                    <a:alpha val="80000"/>
                  </a:schemeClr>
                </a:solidFill>
              </a:rPr>
              <a:t>Supports Adaptive Planning</a:t>
            </a: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r>
              <a:rPr lang="en-US" sz="1400">
                <a:solidFill>
                  <a:schemeClr val="bg1">
                    <a:alpha val="80000"/>
                  </a:schemeClr>
                </a:solidFill>
              </a:rPr>
              <a:t>Optimizes Project Workflow</a:t>
            </a: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endParaRPr lang="en-US" sz="1400">
              <a:solidFill>
                <a:schemeClr val="bg1">
                  <a:alpha val="80000"/>
                </a:schemeClr>
              </a:solidFill>
              <a:ea typeface="Calibri"/>
              <a:cs typeface="Calibri"/>
            </a:endParaRPr>
          </a:p>
          <a:p>
            <a:pPr marL="285750" indent="-228600" defTabSz="914400">
              <a:lnSpc>
                <a:spcPct val="90000"/>
              </a:lnSpc>
              <a:spcAft>
                <a:spcPts val="600"/>
              </a:spcAft>
              <a:buFont typeface="Arial" panose="020B0604020202020204" pitchFamily="34" charset="0"/>
              <a:buChar char="•"/>
            </a:pPr>
            <a:r>
              <a:rPr lang="en-US" sz="1400">
                <a:solidFill>
                  <a:schemeClr val="bg1">
                    <a:alpha val="80000"/>
                  </a:schemeClr>
                </a:solidFill>
              </a:rPr>
              <a:t>Fosters Team Collaboration</a:t>
            </a:r>
            <a:endParaRPr lang="en-US" sz="1400">
              <a:solidFill>
                <a:schemeClr val="bg1">
                  <a:alpha val="80000"/>
                </a:schemeClr>
              </a:solidFill>
              <a:ea typeface="Calibri"/>
              <a:cs typeface="Calibri"/>
            </a:endParaRPr>
          </a:p>
        </p:txBody>
      </p:sp>
    </p:spTree>
    <p:extLst>
      <p:ext uri="{BB962C8B-B14F-4D97-AF65-F5344CB8AC3E}">
        <p14:creationId xmlns:p14="http://schemas.microsoft.com/office/powerpoint/2010/main" val="3338118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4FB57-4A26-57DA-2C87-DA837B7F85EC}"/>
              </a:ext>
            </a:extLst>
          </p:cNvPr>
          <p:cNvSpPr>
            <a:spLocks noGrp="1"/>
          </p:cNvSpPr>
          <p:nvPr>
            <p:ph type="title"/>
          </p:nvPr>
        </p:nvSpPr>
        <p:spPr/>
        <p:txBody>
          <a:bodyPr/>
          <a:lstStyle/>
          <a:p>
            <a:r>
              <a:rPr lang="en-US">
                <a:ea typeface="Calibri"/>
                <a:cs typeface="Calibri"/>
              </a:rPr>
              <a:t>Sprint Schedule</a:t>
            </a:r>
            <a:endParaRPr lang="en-US"/>
          </a:p>
        </p:txBody>
      </p:sp>
      <p:sp>
        <p:nvSpPr>
          <p:cNvPr id="4" name="Arrow: Right 3">
            <a:extLst>
              <a:ext uri="{FF2B5EF4-FFF2-40B4-BE49-F238E27FC236}">
                <a16:creationId xmlns:a16="http://schemas.microsoft.com/office/drawing/2014/main" id="{B71AD516-FAA4-0132-ED10-295BB9DD3809}"/>
              </a:ext>
            </a:extLst>
          </p:cNvPr>
          <p:cNvSpPr/>
          <p:nvPr/>
        </p:nvSpPr>
        <p:spPr>
          <a:xfrm>
            <a:off x="103944" y="1969217"/>
            <a:ext cx="2132664" cy="1235374"/>
          </a:xfrm>
          <a:prstGeom prst="rightArrow">
            <a:avLst/>
          </a:prstGeom>
          <a:solidFill>
            <a:schemeClr val="accent2">
              <a:lumMod val="40000"/>
              <a:lumOff val="6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ea typeface="Calibri"/>
                <a:cs typeface="Calibri"/>
              </a:rPr>
              <a:t>Sprint 0</a:t>
            </a:r>
            <a:endParaRPr lang="en-US" b="1">
              <a:solidFill>
                <a:schemeClr val="tx1"/>
              </a:solidFill>
            </a:endParaRPr>
          </a:p>
        </p:txBody>
      </p:sp>
      <p:sp>
        <p:nvSpPr>
          <p:cNvPr id="7" name="Arrow: Right 6">
            <a:extLst>
              <a:ext uri="{FF2B5EF4-FFF2-40B4-BE49-F238E27FC236}">
                <a16:creationId xmlns:a16="http://schemas.microsoft.com/office/drawing/2014/main" id="{835FFD4A-DCEF-3844-4A4E-9772277C5730}"/>
              </a:ext>
            </a:extLst>
          </p:cNvPr>
          <p:cNvSpPr/>
          <p:nvPr/>
        </p:nvSpPr>
        <p:spPr>
          <a:xfrm>
            <a:off x="2570919" y="1969216"/>
            <a:ext cx="1999314" cy="1340149"/>
          </a:xfrm>
          <a:prstGeom prst="rightArrow">
            <a:avLst/>
          </a:prstGeom>
          <a:solidFill>
            <a:schemeClr val="bg2">
              <a:lumMod val="5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ea typeface="Calibri"/>
                <a:cs typeface="Calibri"/>
              </a:rPr>
              <a:t>Sprint 1</a:t>
            </a:r>
            <a:endParaRPr lang="en-US" b="1">
              <a:solidFill>
                <a:schemeClr val="tx1"/>
              </a:solidFill>
            </a:endParaRPr>
          </a:p>
        </p:txBody>
      </p:sp>
      <p:sp>
        <p:nvSpPr>
          <p:cNvPr id="8" name="Arrow: Right 7">
            <a:extLst>
              <a:ext uri="{FF2B5EF4-FFF2-40B4-BE49-F238E27FC236}">
                <a16:creationId xmlns:a16="http://schemas.microsoft.com/office/drawing/2014/main" id="{01F6A730-40D4-FA4C-4E0D-B6F0A8E61945}"/>
              </a:ext>
            </a:extLst>
          </p:cNvPr>
          <p:cNvSpPr/>
          <p:nvPr/>
        </p:nvSpPr>
        <p:spPr>
          <a:xfrm>
            <a:off x="4799769" y="1969216"/>
            <a:ext cx="1913589" cy="1235374"/>
          </a:xfrm>
          <a:prstGeom prst="rightArrow">
            <a:avLst/>
          </a:prstGeom>
          <a:solidFill>
            <a:schemeClr val="tx2">
              <a:lumMod val="40000"/>
              <a:lumOff val="60000"/>
            </a:schemeClr>
          </a:solidFill>
          <a:ln>
            <a:solidFill>
              <a:schemeClr val="tx1"/>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solidFill>
                  <a:schemeClr val="tx1"/>
                </a:solidFill>
                <a:ea typeface="Calibri"/>
                <a:cs typeface="Calibri"/>
              </a:rPr>
              <a:t>Sprint 2</a:t>
            </a:r>
            <a:endParaRPr lang="en-US" b="1">
              <a:solidFill>
                <a:schemeClr val="tx1"/>
              </a:solidFill>
            </a:endParaRPr>
          </a:p>
        </p:txBody>
      </p:sp>
      <p:sp>
        <p:nvSpPr>
          <p:cNvPr id="9" name="Arrow: Right 8">
            <a:extLst>
              <a:ext uri="{FF2B5EF4-FFF2-40B4-BE49-F238E27FC236}">
                <a16:creationId xmlns:a16="http://schemas.microsoft.com/office/drawing/2014/main" id="{3C78C4A7-52E2-B6B8-3AD3-AD2FDD84556D}"/>
              </a:ext>
            </a:extLst>
          </p:cNvPr>
          <p:cNvSpPr/>
          <p:nvPr/>
        </p:nvSpPr>
        <p:spPr>
          <a:xfrm>
            <a:off x="6933369" y="1969216"/>
            <a:ext cx="2104089" cy="1235374"/>
          </a:xfrm>
          <a:prstGeom prst="rightArrow">
            <a:avLst/>
          </a:prstGeom>
          <a:solidFill>
            <a:schemeClr val="accent4">
              <a:lumMod val="40000"/>
              <a:lumOff val="60000"/>
            </a:schemeClr>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b="1">
                <a:ea typeface="Calibri"/>
                <a:cs typeface="Calibri"/>
              </a:rPr>
              <a:t>Sprint 3</a:t>
            </a:r>
            <a:endParaRPr lang="en-US" b="1"/>
          </a:p>
        </p:txBody>
      </p:sp>
      <p:sp>
        <p:nvSpPr>
          <p:cNvPr id="10" name="TextBox 9">
            <a:extLst>
              <a:ext uri="{FF2B5EF4-FFF2-40B4-BE49-F238E27FC236}">
                <a16:creationId xmlns:a16="http://schemas.microsoft.com/office/drawing/2014/main" id="{A30AA180-50F6-F36F-D0DE-1D09A653F3BE}"/>
              </a:ext>
            </a:extLst>
          </p:cNvPr>
          <p:cNvSpPr txBox="1"/>
          <p:nvPr/>
        </p:nvSpPr>
        <p:spPr>
          <a:xfrm>
            <a:off x="280554" y="3431597"/>
            <a:ext cx="18184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April 21- May 4th</a:t>
            </a:r>
          </a:p>
        </p:txBody>
      </p:sp>
      <p:sp>
        <p:nvSpPr>
          <p:cNvPr id="11" name="TextBox 10">
            <a:extLst>
              <a:ext uri="{FF2B5EF4-FFF2-40B4-BE49-F238E27FC236}">
                <a16:creationId xmlns:a16="http://schemas.microsoft.com/office/drawing/2014/main" id="{3F29902C-756D-9AC6-608F-6980E9DA45F3}"/>
              </a:ext>
            </a:extLst>
          </p:cNvPr>
          <p:cNvSpPr txBox="1"/>
          <p:nvPr/>
        </p:nvSpPr>
        <p:spPr>
          <a:xfrm>
            <a:off x="2566554" y="3431596"/>
            <a:ext cx="21422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May 5th – May 18th</a:t>
            </a:r>
          </a:p>
        </p:txBody>
      </p:sp>
      <p:sp>
        <p:nvSpPr>
          <p:cNvPr id="12" name="TextBox 11">
            <a:extLst>
              <a:ext uri="{FF2B5EF4-FFF2-40B4-BE49-F238E27FC236}">
                <a16:creationId xmlns:a16="http://schemas.microsoft.com/office/drawing/2014/main" id="{3CEBB64C-881A-E0EE-AC21-217620BDF755}"/>
              </a:ext>
            </a:extLst>
          </p:cNvPr>
          <p:cNvSpPr txBox="1"/>
          <p:nvPr/>
        </p:nvSpPr>
        <p:spPr>
          <a:xfrm>
            <a:off x="5004954" y="3431596"/>
            <a:ext cx="19231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May 19th – June 1</a:t>
            </a:r>
          </a:p>
        </p:txBody>
      </p:sp>
      <p:sp>
        <p:nvSpPr>
          <p:cNvPr id="13" name="TextBox 12">
            <a:extLst>
              <a:ext uri="{FF2B5EF4-FFF2-40B4-BE49-F238E27FC236}">
                <a16:creationId xmlns:a16="http://schemas.microsoft.com/office/drawing/2014/main" id="{B4C0D395-A4CD-23F8-DDC3-C08C4FE52F34}"/>
              </a:ext>
            </a:extLst>
          </p:cNvPr>
          <p:cNvSpPr txBox="1"/>
          <p:nvPr/>
        </p:nvSpPr>
        <p:spPr>
          <a:xfrm>
            <a:off x="7005204" y="3431596"/>
            <a:ext cx="20374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June 2nd – June 9th</a:t>
            </a:r>
          </a:p>
        </p:txBody>
      </p:sp>
      <p:sp>
        <p:nvSpPr>
          <p:cNvPr id="14" name="TextBox 13">
            <a:extLst>
              <a:ext uri="{FF2B5EF4-FFF2-40B4-BE49-F238E27FC236}">
                <a16:creationId xmlns:a16="http://schemas.microsoft.com/office/drawing/2014/main" id="{39800E24-4476-C65E-CA5A-B82F4D443E35}"/>
              </a:ext>
            </a:extLst>
          </p:cNvPr>
          <p:cNvSpPr txBox="1"/>
          <p:nvPr/>
        </p:nvSpPr>
        <p:spPr>
          <a:xfrm>
            <a:off x="200890" y="4455102"/>
            <a:ext cx="6442363" cy="1711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b="1">
                <a:ea typeface="+mn-lt"/>
                <a:cs typeface="+mn-lt"/>
              </a:rPr>
              <a:t>Each sprint concludes with:</a:t>
            </a:r>
            <a:endParaRPr lang="en-US">
              <a:ea typeface="Calibri"/>
              <a:cs typeface="Calibri"/>
            </a:endParaRPr>
          </a:p>
          <a:p>
            <a:pPr marL="285750" indent="-285750">
              <a:lnSpc>
                <a:spcPct val="150000"/>
              </a:lnSpc>
              <a:buFont typeface="Arial"/>
              <a:buChar char="•"/>
            </a:pPr>
            <a:r>
              <a:rPr lang="en-US" b="1">
                <a:ea typeface="+mn-lt"/>
                <a:cs typeface="+mn-lt"/>
              </a:rPr>
              <a:t>a detailed report featuring analytical diagrams</a:t>
            </a:r>
            <a:endParaRPr lang="en-US">
              <a:ea typeface="+mn-lt"/>
              <a:cs typeface="+mn-lt"/>
            </a:endParaRPr>
          </a:p>
          <a:p>
            <a:pPr marL="285750" indent="-285750">
              <a:lnSpc>
                <a:spcPct val="150000"/>
              </a:lnSpc>
              <a:buFont typeface="Arial"/>
              <a:buChar char="•"/>
            </a:pPr>
            <a:r>
              <a:rPr lang="en-US" b="1">
                <a:ea typeface="+mn-lt"/>
                <a:cs typeface="+mn-lt"/>
              </a:rPr>
              <a:t>new data visualizations</a:t>
            </a:r>
            <a:endParaRPr lang="en-US">
              <a:ea typeface="+mn-lt"/>
              <a:cs typeface="+mn-lt"/>
            </a:endParaRPr>
          </a:p>
          <a:p>
            <a:pPr marL="285750" indent="-285750">
              <a:lnSpc>
                <a:spcPct val="150000"/>
              </a:lnSpc>
              <a:buFont typeface="Arial"/>
              <a:buChar char="•"/>
            </a:pPr>
            <a:r>
              <a:rPr lang="en-US" b="1">
                <a:ea typeface="+mn-lt"/>
                <a:cs typeface="+mn-lt"/>
              </a:rPr>
              <a:t>meeting summaries.</a:t>
            </a:r>
            <a:endParaRPr lang="en-US">
              <a:ea typeface="Calibri"/>
              <a:cs typeface="Calibri"/>
            </a:endParaRPr>
          </a:p>
        </p:txBody>
      </p:sp>
    </p:spTree>
    <p:extLst>
      <p:ext uri="{BB962C8B-B14F-4D97-AF65-F5344CB8AC3E}">
        <p14:creationId xmlns:p14="http://schemas.microsoft.com/office/powerpoint/2010/main" val="10321086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B346BE-BB77-F1E5-82FB-AE41681FC2B8}"/>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a:solidFill>
                  <a:schemeClr val="bg1"/>
                </a:solidFill>
                <a:ea typeface="Calibri"/>
                <a:cs typeface="Calibri"/>
              </a:rPr>
              <a:t>Design Document: Use case</a:t>
            </a:r>
            <a:endParaRPr lang="en-US" sz="2800" kern="1200">
              <a:solidFill>
                <a:schemeClr val="bg1"/>
              </a:solidFill>
              <a:latin typeface="+mj-lt"/>
              <a:ea typeface="Calibri"/>
              <a:cs typeface="Calibri"/>
            </a:endParaRPr>
          </a:p>
        </p:txBody>
      </p:sp>
      <p:pic>
        <p:nvPicPr>
          <p:cNvPr id="4" name="Content Placeholder 3" descr="A diagram of a company structure&#10;&#10;AI-generated content may be incorrect.">
            <a:extLst>
              <a:ext uri="{FF2B5EF4-FFF2-40B4-BE49-F238E27FC236}">
                <a16:creationId xmlns:a16="http://schemas.microsoft.com/office/drawing/2014/main" id="{827699E2-D98C-E5EE-F84C-1ADECD3C47E9}"/>
              </a:ext>
            </a:extLst>
          </p:cNvPr>
          <p:cNvPicPr>
            <a:picLocks noGrp="1" noChangeAspect="1"/>
          </p:cNvPicPr>
          <p:nvPr>
            <p:ph idx="1"/>
          </p:nvPr>
        </p:nvPicPr>
        <p:blipFill>
          <a:blip r:embed="rId3"/>
          <a:stretch>
            <a:fillRect/>
          </a:stretch>
        </p:blipFill>
        <p:spPr>
          <a:xfrm>
            <a:off x="1217847" y="1715331"/>
            <a:ext cx="6798542" cy="4694989"/>
          </a:xfrm>
          <a:prstGeom prst="rect">
            <a:avLst/>
          </a:prstGeom>
        </p:spPr>
      </p:pic>
    </p:spTree>
    <p:extLst>
      <p:ext uri="{BB962C8B-B14F-4D97-AF65-F5344CB8AC3E}">
        <p14:creationId xmlns:p14="http://schemas.microsoft.com/office/powerpoint/2010/main" val="3343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7560708-5A24-943A-6F40-C09B5838CBEC}"/>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4A66FB0-9C75-C564-95D2-0DD7B5713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D3005-D1E4-A04E-6E10-18B9BA2299B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Design Document: Data</a:t>
            </a:r>
            <a:r>
              <a:rPr lang="en-US" sz="2800" kern="1200">
                <a:solidFill>
                  <a:schemeClr val="bg1"/>
                </a:solidFill>
                <a:latin typeface="+mj-lt"/>
                <a:ea typeface="+mj-ea"/>
                <a:cs typeface="+mj-cs"/>
              </a:rPr>
              <a:t> </a:t>
            </a:r>
            <a:r>
              <a:rPr lang="en-US" sz="2800">
                <a:solidFill>
                  <a:schemeClr val="bg1"/>
                </a:solidFill>
              </a:rPr>
              <a:t>Flow</a:t>
            </a:r>
            <a:endParaRPr lang="en-US" sz="2800" kern="1200">
              <a:solidFill>
                <a:schemeClr val="bg1"/>
              </a:solidFill>
              <a:latin typeface="+mj-lt"/>
              <a:ea typeface="+mj-ea"/>
              <a:cs typeface="+mj-cs"/>
            </a:endParaRPr>
          </a:p>
        </p:txBody>
      </p:sp>
      <p:pic>
        <p:nvPicPr>
          <p:cNvPr id="8" name="Content Placeholder 7" descr="A diagram of a data engineer&#10;&#10;AI-generated content may be incorrect.">
            <a:extLst>
              <a:ext uri="{FF2B5EF4-FFF2-40B4-BE49-F238E27FC236}">
                <a16:creationId xmlns:a16="http://schemas.microsoft.com/office/drawing/2014/main" id="{DA2DA7C6-B9BA-0069-E50E-0A8B825B01F1}"/>
              </a:ext>
            </a:extLst>
          </p:cNvPr>
          <p:cNvPicPr>
            <a:picLocks noGrp="1" noChangeAspect="1"/>
          </p:cNvPicPr>
          <p:nvPr>
            <p:ph idx="1"/>
          </p:nvPr>
        </p:nvPicPr>
        <p:blipFill>
          <a:blip r:embed="rId3"/>
          <a:stretch>
            <a:fillRect/>
          </a:stretch>
        </p:blipFill>
        <p:spPr>
          <a:xfrm>
            <a:off x="1412147" y="1393093"/>
            <a:ext cx="6417576" cy="5366619"/>
          </a:xfrm>
        </p:spPr>
      </p:pic>
    </p:spTree>
    <p:extLst>
      <p:ext uri="{BB962C8B-B14F-4D97-AF65-F5344CB8AC3E}">
        <p14:creationId xmlns:p14="http://schemas.microsoft.com/office/powerpoint/2010/main" val="289965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Design Document: OLAP</a:t>
            </a:r>
            <a:r>
              <a:rPr lang="en-US" sz="2800" kern="1200">
                <a:solidFill>
                  <a:schemeClr val="bg1"/>
                </a:solidFill>
                <a:latin typeface="+mj-lt"/>
                <a:ea typeface="+mj-ea"/>
                <a:cs typeface="+mj-cs"/>
              </a:rPr>
              <a:t> UML Diagram</a:t>
            </a:r>
            <a:r>
              <a:rPr lang="en-US" sz="2800">
                <a:solidFill>
                  <a:schemeClr val="bg1"/>
                </a:solidFill>
              </a:rPr>
              <a:t> </a:t>
            </a:r>
            <a:endParaRPr lang="en-US" sz="2800" kern="1200">
              <a:solidFill>
                <a:schemeClr val="bg1"/>
              </a:solidFill>
              <a:latin typeface="+mj-lt"/>
              <a:ea typeface="+mj-ea"/>
              <a:cs typeface="+mj-cs"/>
            </a:endParaRPr>
          </a:p>
        </p:txBody>
      </p:sp>
      <p:pic>
        <p:nvPicPr>
          <p:cNvPr id="6" name="Picture 5" descr="A screenshot of a diagram&#10;&#10;AI-generated content may be incorrect.">
            <a:extLst>
              <a:ext uri="{FF2B5EF4-FFF2-40B4-BE49-F238E27FC236}">
                <a16:creationId xmlns:a16="http://schemas.microsoft.com/office/drawing/2014/main" id="{38CA481C-A254-772C-8F4F-A88F3D5BDCF8}"/>
              </a:ext>
            </a:extLst>
          </p:cNvPr>
          <p:cNvPicPr>
            <a:picLocks noChangeAspect="1"/>
          </p:cNvPicPr>
          <p:nvPr/>
        </p:nvPicPr>
        <p:blipFill>
          <a:blip r:embed="rId3"/>
          <a:stretch>
            <a:fillRect/>
          </a:stretch>
        </p:blipFill>
        <p:spPr>
          <a:xfrm>
            <a:off x="771525" y="1715742"/>
            <a:ext cx="7000875" cy="481716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Design Document: Sequence</a:t>
            </a:r>
            <a:r>
              <a:rPr lang="en-US" sz="2800" kern="1200">
                <a:solidFill>
                  <a:schemeClr val="bg1"/>
                </a:solidFill>
                <a:latin typeface="+mj-lt"/>
                <a:ea typeface="+mj-ea"/>
                <a:cs typeface="+mj-cs"/>
              </a:rPr>
              <a:t> Diagram</a:t>
            </a:r>
            <a:r>
              <a:rPr lang="en-US" sz="2800">
                <a:solidFill>
                  <a:schemeClr val="bg1"/>
                </a:solidFill>
              </a:rPr>
              <a:t> 1</a:t>
            </a:r>
            <a:endParaRPr lang="en-US" sz="2800" kern="1200">
              <a:solidFill>
                <a:schemeClr val="bg1"/>
              </a:solidFill>
              <a:latin typeface="+mj-lt"/>
              <a:ea typeface="+mj-ea"/>
              <a:cs typeface="+mj-cs"/>
            </a:endParaRPr>
          </a:p>
        </p:txBody>
      </p:sp>
      <p:pic>
        <p:nvPicPr>
          <p:cNvPr id="5" name="Content Placeholder 4" descr="A diagram of a company&#10;&#10;AI-generated content may be incorrect.">
            <a:extLst>
              <a:ext uri="{FF2B5EF4-FFF2-40B4-BE49-F238E27FC236}">
                <a16:creationId xmlns:a16="http://schemas.microsoft.com/office/drawing/2014/main" id="{4051AD72-2670-0474-0205-1EFB1E85DEBA}"/>
              </a:ext>
            </a:extLst>
          </p:cNvPr>
          <p:cNvPicPr>
            <a:picLocks noGrp="1" noChangeAspect="1"/>
          </p:cNvPicPr>
          <p:nvPr>
            <p:ph idx="1"/>
          </p:nvPr>
        </p:nvPicPr>
        <p:blipFill>
          <a:blip r:embed="rId3"/>
          <a:stretch>
            <a:fillRect/>
          </a:stretch>
        </p:blipFill>
        <p:spPr>
          <a:xfrm>
            <a:off x="1030486" y="1710216"/>
            <a:ext cx="7071362" cy="470910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DC5CCF0-EF1F-7E1C-B480-EEA81476177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B4168B65-39D1-4EB9-8A2B-911E6555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0C33E7-908F-192B-ACAF-2EBF82368833}"/>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kern="1200">
                <a:solidFill>
                  <a:schemeClr val="bg1"/>
                </a:solidFill>
                <a:latin typeface="+mj-lt"/>
                <a:ea typeface="+mj-ea"/>
                <a:cs typeface="+mj-cs"/>
              </a:rPr>
              <a:t>Data </a:t>
            </a:r>
            <a:r>
              <a:rPr lang="en-US" sz="2800">
                <a:solidFill>
                  <a:schemeClr val="bg1"/>
                </a:solidFill>
              </a:rPr>
              <a:t>Collection</a:t>
            </a:r>
            <a:endParaRPr lang="en-US" sz="2800" kern="1200">
              <a:solidFill>
                <a:schemeClr val="bg1"/>
              </a:solidFill>
              <a:latin typeface="+mj-lt"/>
              <a:ea typeface="+mj-ea"/>
              <a:cs typeface="+mj-cs"/>
            </a:endParaRPr>
          </a:p>
        </p:txBody>
      </p:sp>
      <p:pic>
        <p:nvPicPr>
          <p:cNvPr id="5" name="Content Placeholder 4" descr="A screenshot of a list of cars&#10;&#10;AI-generated content may be incorrect.">
            <a:extLst>
              <a:ext uri="{FF2B5EF4-FFF2-40B4-BE49-F238E27FC236}">
                <a16:creationId xmlns:a16="http://schemas.microsoft.com/office/drawing/2014/main" id="{5C814479-6BDF-B974-AE52-515A6167C3B3}"/>
              </a:ext>
            </a:extLst>
          </p:cNvPr>
          <p:cNvPicPr>
            <a:picLocks noGrp="1" noChangeAspect="1"/>
          </p:cNvPicPr>
          <p:nvPr>
            <p:ph idx="1"/>
          </p:nvPr>
        </p:nvPicPr>
        <p:blipFill>
          <a:blip r:embed="rId3"/>
          <a:stretch>
            <a:fillRect/>
          </a:stretch>
        </p:blipFill>
        <p:spPr>
          <a:xfrm>
            <a:off x="181407" y="1579890"/>
            <a:ext cx="5276681" cy="3959707"/>
          </a:xfrm>
          <a:ln w="57150">
            <a:solidFill>
              <a:schemeClr val="accent1"/>
            </a:solidFill>
          </a:ln>
        </p:spPr>
      </p:pic>
      <p:pic>
        <p:nvPicPr>
          <p:cNvPr id="8" name="Picture 7">
            <a:extLst>
              <a:ext uri="{FF2B5EF4-FFF2-40B4-BE49-F238E27FC236}">
                <a16:creationId xmlns:a16="http://schemas.microsoft.com/office/drawing/2014/main" id="{3F446B34-5BAC-9E77-DC64-BD9578CFE003}"/>
              </a:ext>
            </a:extLst>
          </p:cNvPr>
          <p:cNvPicPr>
            <a:picLocks noChangeAspect="1"/>
          </p:cNvPicPr>
          <p:nvPr/>
        </p:nvPicPr>
        <p:blipFill>
          <a:blip r:embed="rId4"/>
          <a:stretch>
            <a:fillRect/>
          </a:stretch>
        </p:blipFill>
        <p:spPr>
          <a:xfrm>
            <a:off x="6080142" y="1579292"/>
            <a:ext cx="2886075" cy="4610100"/>
          </a:xfrm>
          <a:prstGeom prst="rect">
            <a:avLst/>
          </a:prstGeom>
          <a:ln w="57150">
            <a:solidFill>
              <a:schemeClr val="accent1"/>
            </a:solidFill>
          </a:ln>
        </p:spPr>
      </p:pic>
      <p:pic>
        <p:nvPicPr>
          <p:cNvPr id="12" name="Picture 11" descr="A screenshot of a number&#10;&#10;AI-generated content may be incorrect.">
            <a:extLst>
              <a:ext uri="{FF2B5EF4-FFF2-40B4-BE49-F238E27FC236}">
                <a16:creationId xmlns:a16="http://schemas.microsoft.com/office/drawing/2014/main" id="{A81C1BF6-4083-9ED2-B6CC-33D90E969043}"/>
              </a:ext>
            </a:extLst>
          </p:cNvPr>
          <p:cNvPicPr>
            <a:picLocks noChangeAspect="1"/>
          </p:cNvPicPr>
          <p:nvPr/>
        </p:nvPicPr>
        <p:blipFill>
          <a:blip r:embed="rId5"/>
          <a:srcRect r="-275" b="16154"/>
          <a:stretch>
            <a:fillRect/>
          </a:stretch>
        </p:blipFill>
        <p:spPr>
          <a:xfrm>
            <a:off x="2784368" y="3799271"/>
            <a:ext cx="3295178" cy="2954950"/>
          </a:xfrm>
          <a:prstGeom prst="rect">
            <a:avLst/>
          </a:prstGeom>
          <a:ln w="57150">
            <a:solidFill>
              <a:schemeClr val="accent1"/>
            </a:solidFill>
          </a:ln>
        </p:spPr>
      </p:pic>
    </p:spTree>
    <p:extLst>
      <p:ext uri="{BB962C8B-B14F-4D97-AF65-F5344CB8AC3E}">
        <p14:creationId xmlns:p14="http://schemas.microsoft.com/office/powerpoint/2010/main" val="4140780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CD36F67-D863-4437-6266-D0CB61C23D50}"/>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EBA739C-4246-F0A0-AAFA-A6FABA2CB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7E006D-CAE2-A9B5-BFD4-FD71E4E56C2B}"/>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kern="1200">
                <a:solidFill>
                  <a:schemeClr val="bg1"/>
                </a:solidFill>
                <a:latin typeface="+mj-lt"/>
                <a:ea typeface="+mj-ea"/>
                <a:cs typeface="+mj-cs"/>
              </a:rPr>
              <a:t>Data </a:t>
            </a:r>
            <a:r>
              <a:rPr lang="en-US" sz="2800">
                <a:solidFill>
                  <a:schemeClr val="bg1"/>
                </a:solidFill>
              </a:rPr>
              <a:t>Cleaning</a:t>
            </a:r>
            <a:endParaRPr lang="en-US" sz="2800" kern="1200">
              <a:solidFill>
                <a:schemeClr val="bg1"/>
              </a:solidFill>
              <a:latin typeface="+mj-lt"/>
              <a:ea typeface="+mj-ea"/>
              <a:cs typeface="+mj-cs"/>
            </a:endParaRPr>
          </a:p>
        </p:txBody>
      </p:sp>
      <p:pic>
        <p:nvPicPr>
          <p:cNvPr id="3" name="Picture 2" descr="A screenshot of a computer&#10;&#10;AI-generated content may be incorrect.">
            <a:extLst>
              <a:ext uri="{FF2B5EF4-FFF2-40B4-BE49-F238E27FC236}">
                <a16:creationId xmlns:a16="http://schemas.microsoft.com/office/drawing/2014/main" id="{756BA31D-819A-1D40-F351-141E96795E20}"/>
              </a:ext>
            </a:extLst>
          </p:cNvPr>
          <p:cNvPicPr>
            <a:picLocks noChangeAspect="1"/>
          </p:cNvPicPr>
          <p:nvPr/>
        </p:nvPicPr>
        <p:blipFill>
          <a:blip r:embed="rId3"/>
          <a:stretch>
            <a:fillRect/>
          </a:stretch>
        </p:blipFill>
        <p:spPr>
          <a:xfrm>
            <a:off x="633763" y="1512160"/>
            <a:ext cx="3311466" cy="1666525"/>
          </a:xfrm>
          <a:prstGeom prst="rect">
            <a:avLst/>
          </a:prstGeom>
          <a:ln w="57150">
            <a:solidFill>
              <a:srgbClr val="C00000"/>
            </a:solidFill>
          </a:ln>
        </p:spPr>
      </p:pic>
      <p:pic>
        <p:nvPicPr>
          <p:cNvPr id="6" name="Picture 5" descr="A table with numbers and a few dollar bills&#10;&#10;AI-generated content may be incorrect.">
            <a:extLst>
              <a:ext uri="{FF2B5EF4-FFF2-40B4-BE49-F238E27FC236}">
                <a16:creationId xmlns:a16="http://schemas.microsoft.com/office/drawing/2014/main" id="{676C4B0F-BDD5-51E1-5DBA-E8DE53B0FB75}"/>
              </a:ext>
            </a:extLst>
          </p:cNvPr>
          <p:cNvPicPr>
            <a:picLocks noChangeAspect="1"/>
          </p:cNvPicPr>
          <p:nvPr/>
        </p:nvPicPr>
        <p:blipFill>
          <a:blip r:embed="rId4"/>
          <a:stretch>
            <a:fillRect/>
          </a:stretch>
        </p:blipFill>
        <p:spPr>
          <a:xfrm>
            <a:off x="168130" y="4524767"/>
            <a:ext cx="5221448" cy="1576519"/>
          </a:xfrm>
          <a:prstGeom prst="rect">
            <a:avLst/>
          </a:prstGeom>
          <a:ln w="57150">
            <a:solidFill>
              <a:srgbClr val="C00000"/>
            </a:solidFill>
          </a:ln>
        </p:spPr>
      </p:pic>
      <p:pic>
        <p:nvPicPr>
          <p:cNvPr id="12" name="Content Placeholder 11" descr="A screenshot of a computer&#10;&#10;AI-generated content may be incorrect.">
            <a:extLst>
              <a:ext uri="{FF2B5EF4-FFF2-40B4-BE49-F238E27FC236}">
                <a16:creationId xmlns:a16="http://schemas.microsoft.com/office/drawing/2014/main" id="{D4779C2A-9B86-44F6-467A-06FDCDAFA4BA}"/>
              </a:ext>
            </a:extLst>
          </p:cNvPr>
          <p:cNvPicPr>
            <a:picLocks noGrp="1" noChangeAspect="1"/>
          </p:cNvPicPr>
          <p:nvPr>
            <p:ph idx="1"/>
          </p:nvPr>
        </p:nvPicPr>
        <p:blipFill>
          <a:blip r:embed="rId5"/>
          <a:stretch>
            <a:fillRect/>
          </a:stretch>
        </p:blipFill>
        <p:spPr>
          <a:xfrm>
            <a:off x="6841426" y="1712053"/>
            <a:ext cx="2144377" cy="4525963"/>
          </a:xfrm>
          <a:ln w="57150">
            <a:solidFill>
              <a:srgbClr val="00B050"/>
            </a:solidFill>
          </a:ln>
        </p:spPr>
      </p:pic>
      <p:pic>
        <p:nvPicPr>
          <p:cNvPr id="13" name="Picture 12" descr="A screenshot of a table&#10;&#10;AI-generated content may be incorrect.">
            <a:extLst>
              <a:ext uri="{FF2B5EF4-FFF2-40B4-BE49-F238E27FC236}">
                <a16:creationId xmlns:a16="http://schemas.microsoft.com/office/drawing/2014/main" id="{C40764B6-1E2D-8906-6E1F-7EA705118D43}"/>
              </a:ext>
            </a:extLst>
          </p:cNvPr>
          <p:cNvPicPr>
            <a:picLocks noChangeAspect="1"/>
          </p:cNvPicPr>
          <p:nvPr/>
        </p:nvPicPr>
        <p:blipFill>
          <a:blip r:embed="rId6"/>
          <a:stretch>
            <a:fillRect/>
          </a:stretch>
        </p:blipFill>
        <p:spPr>
          <a:xfrm>
            <a:off x="893094" y="2348929"/>
            <a:ext cx="1277398" cy="1871008"/>
          </a:xfrm>
          <a:prstGeom prst="rect">
            <a:avLst/>
          </a:prstGeom>
          <a:ln w="57150">
            <a:solidFill>
              <a:srgbClr val="C00000"/>
            </a:solidFill>
          </a:ln>
        </p:spPr>
      </p:pic>
      <p:pic>
        <p:nvPicPr>
          <p:cNvPr id="14" name="Picture 13" descr="A screenshot of a computer program&#10;&#10;AI-generated content may be incorrect.">
            <a:extLst>
              <a:ext uri="{FF2B5EF4-FFF2-40B4-BE49-F238E27FC236}">
                <a16:creationId xmlns:a16="http://schemas.microsoft.com/office/drawing/2014/main" id="{7D936A9A-659B-2AB2-52DC-8D40B1966DEB}"/>
              </a:ext>
            </a:extLst>
          </p:cNvPr>
          <p:cNvPicPr>
            <a:picLocks noChangeAspect="1"/>
          </p:cNvPicPr>
          <p:nvPr/>
        </p:nvPicPr>
        <p:blipFill>
          <a:blip r:embed="rId7"/>
          <a:srcRect l="3795" r="8416" b="6012"/>
          <a:stretch>
            <a:fillRect/>
          </a:stretch>
        </p:blipFill>
        <p:spPr>
          <a:xfrm>
            <a:off x="4148084" y="1530989"/>
            <a:ext cx="2476466" cy="2831993"/>
          </a:xfrm>
          <a:prstGeom prst="rect">
            <a:avLst/>
          </a:prstGeom>
        </p:spPr>
      </p:pic>
      <p:sp>
        <p:nvSpPr>
          <p:cNvPr id="15" name="Arrow: Right 14">
            <a:extLst>
              <a:ext uri="{FF2B5EF4-FFF2-40B4-BE49-F238E27FC236}">
                <a16:creationId xmlns:a16="http://schemas.microsoft.com/office/drawing/2014/main" id="{3DD9F921-D2C8-0DAD-C84C-9FBBD55263CC}"/>
              </a:ext>
            </a:extLst>
          </p:cNvPr>
          <p:cNvSpPr/>
          <p:nvPr/>
        </p:nvSpPr>
        <p:spPr>
          <a:xfrm>
            <a:off x="5645951" y="5174510"/>
            <a:ext cx="978407" cy="294886"/>
          </a:xfrm>
          <a:prstGeom prst="rightArrow">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0332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0A3128-915D-45FA-8DF1-523C8A364512}"/>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0EFDF1-B315-590A-AAB1-D3F6201ED558}"/>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kern="1200">
                <a:solidFill>
                  <a:schemeClr val="bg1"/>
                </a:solidFill>
                <a:latin typeface="+mj-lt"/>
                <a:ea typeface="+mj-ea"/>
                <a:cs typeface="+mj-cs"/>
              </a:rPr>
              <a:t>SQL Script </a:t>
            </a:r>
            <a:r>
              <a:rPr lang="en-US" sz="2800">
                <a:solidFill>
                  <a:schemeClr val="bg1"/>
                </a:solidFill>
              </a:rPr>
              <a:t>- </a:t>
            </a:r>
            <a:r>
              <a:rPr lang="en-US" sz="2800" kern="1200">
                <a:solidFill>
                  <a:schemeClr val="bg1"/>
                </a:solidFill>
                <a:latin typeface="+mj-lt"/>
                <a:ea typeface="+mj-ea"/>
                <a:cs typeface="+mj-cs"/>
              </a:rPr>
              <a:t>Create Tables</a:t>
            </a:r>
          </a:p>
        </p:txBody>
      </p:sp>
      <p:pic>
        <p:nvPicPr>
          <p:cNvPr id="9" name="Content Placeholder 8" descr="A screenshot of a computer&#10;&#10;AI-generated content may be incorrect.">
            <a:extLst>
              <a:ext uri="{FF2B5EF4-FFF2-40B4-BE49-F238E27FC236}">
                <a16:creationId xmlns:a16="http://schemas.microsoft.com/office/drawing/2014/main" id="{E6CB757D-F5A7-B287-71CC-435F1525E7EF}"/>
              </a:ext>
            </a:extLst>
          </p:cNvPr>
          <p:cNvPicPr>
            <a:picLocks noGrp="1" noChangeAspect="1"/>
          </p:cNvPicPr>
          <p:nvPr>
            <p:ph idx="1"/>
          </p:nvPr>
        </p:nvPicPr>
        <p:blipFill>
          <a:blip r:embed="rId3"/>
          <a:stretch>
            <a:fillRect/>
          </a:stretch>
        </p:blipFill>
        <p:spPr>
          <a:xfrm>
            <a:off x="567490" y="1710216"/>
            <a:ext cx="7880722" cy="4499169"/>
          </a:xfrm>
          <a:prstGeom prst="rect">
            <a:avLst/>
          </a:prstGeom>
        </p:spPr>
      </p:pic>
    </p:spTree>
    <p:extLst>
      <p:ext uri="{BB962C8B-B14F-4D97-AF65-F5344CB8AC3E}">
        <p14:creationId xmlns:p14="http://schemas.microsoft.com/office/powerpoint/2010/main" val="1203726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AADC69D-69BF-7546-0ACD-2D638D6667C9}"/>
            </a:ext>
          </a:extLst>
        </p:cNvPr>
        <p:cNvGrpSpPr/>
        <p:nvPr/>
      </p:nvGrpSpPr>
      <p:grpSpPr>
        <a:xfrm>
          <a:off x="0" y="0"/>
          <a:ext cx="0" cy="0"/>
          <a:chOff x="0" y="0"/>
          <a:chExt cx="0" cy="0"/>
        </a:xfrm>
      </p:grpSpPr>
      <p:sp>
        <p:nvSpPr>
          <p:cNvPr id="35" name="Rectangle 3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5EAF4-D1F6-6534-E936-2C19A7759A75}"/>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SQL Script - Upload Data</a:t>
            </a:r>
            <a:endParaRPr lang="en-US" sz="2800" kern="1200">
              <a:solidFill>
                <a:schemeClr val="bg1"/>
              </a:solidFill>
              <a:latin typeface="+mj-lt"/>
              <a:ea typeface="Calibri"/>
              <a:cs typeface="Calibri"/>
            </a:endParaRPr>
          </a:p>
        </p:txBody>
      </p:sp>
      <p:pic>
        <p:nvPicPr>
          <p:cNvPr id="6" name="Content Placeholder 5" descr="A screenshot of a computer&#10;&#10;AI-generated content may be incorrect.">
            <a:extLst>
              <a:ext uri="{FF2B5EF4-FFF2-40B4-BE49-F238E27FC236}">
                <a16:creationId xmlns:a16="http://schemas.microsoft.com/office/drawing/2014/main" id="{7675BAC1-E05B-55C2-C407-BBF3DDED3A5B}"/>
              </a:ext>
            </a:extLst>
          </p:cNvPr>
          <p:cNvPicPr>
            <a:picLocks noGrp="1" noChangeAspect="1"/>
          </p:cNvPicPr>
          <p:nvPr>
            <p:ph idx="1"/>
          </p:nvPr>
        </p:nvPicPr>
        <p:blipFill>
          <a:blip r:embed="rId3"/>
          <a:stretch>
            <a:fillRect/>
          </a:stretch>
        </p:blipFill>
        <p:spPr>
          <a:xfrm>
            <a:off x="416653" y="1931818"/>
            <a:ext cx="8124081" cy="4359210"/>
          </a:xfrm>
          <a:prstGeom prst="rect">
            <a:avLst/>
          </a:prstGeom>
        </p:spPr>
      </p:pic>
    </p:spTree>
    <p:extLst>
      <p:ext uri="{BB962C8B-B14F-4D97-AF65-F5344CB8AC3E}">
        <p14:creationId xmlns:p14="http://schemas.microsoft.com/office/powerpoint/2010/main" val="1922082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F96B6-44F2-82A6-1555-59CA882A2D06}"/>
              </a:ext>
            </a:extLst>
          </p:cNvPr>
          <p:cNvSpPr>
            <a:spLocks noGrp="1"/>
          </p:cNvSpPr>
          <p:nvPr>
            <p:ph type="title"/>
          </p:nvPr>
        </p:nvSpPr>
        <p:spPr/>
        <p:txBody>
          <a:bodyPr/>
          <a:lstStyle/>
          <a:p>
            <a:r>
              <a:rPr lang="en-US">
                <a:ea typeface="Calibri"/>
                <a:cs typeface="Calibri"/>
              </a:rPr>
              <a:t>Meet the Team</a:t>
            </a:r>
            <a:endParaRPr lang="en-US"/>
          </a:p>
        </p:txBody>
      </p:sp>
      <p:pic>
        <p:nvPicPr>
          <p:cNvPr id="4" name="Content Placeholder 3" descr="A person in a suit and tie&#10;&#10;AI-generated content may be incorrect.">
            <a:extLst>
              <a:ext uri="{FF2B5EF4-FFF2-40B4-BE49-F238E27FC236}">
                <a16:creationId xmlns:a16="http://schemas.microsoft.com/office/drawing/2014/main" id="{F11B3D66-E3AF-CC11-AE61-2988FDA19ABC}"/>
              </a:ext>
            </a:extLst>
          </p:cNvPr>
          <p:cNvPicPr>
            <a:picLocks noGrp="1" noChangeAspect="1"/>
          </p:cNvPicPr>
          <p:nvPr>
            <p:ph idx="1"/>
          </p:nvPr>
        </p:nvPicPr>
        <p:blipFill>
          <a:blip r:embed="rId3"/>
          <a:stretch>
            <a:fillRect/>
          </a:stretch>
        </p:blipFill>
        <p:spPr>
          <a:xfrm>
            <a:off x="6223222" y="1849581"/>
            <a:ext cx="2464509" cy="2478953"/>
          </a:xfrm>
        </p:spPr>
      </p:pic>
      <p:sp>
        <p:nvSpPr>
          <p:cNvPr id="6" name="TextBox 5">
            <a:extLst>
              <a:ext uri="{FF2B5EF4-FFF2-40B4-BE49-F238E27FC236}">
                <a16:creationId xmlns:a16="http://schemas.microsoft.com/office/drawing/2014/main" id="{B68A6702-7B57-7436-9157-6EBAB9544ED1}"/>
              </a:ext>
            </a:extLst>
          </p:cNvPr>
          <p:cNvSpPr txBox="1"/>
          <p:nvPr/>
        </p:nvSpPr>
        <p:spPr>
          <a:xfrm>
            <a:off x="6371359" y="4623954"/>
            <a:ext cx="247303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Paul Stephen</a:t>
            </a:r>
          </a:p>
          <a:p>
            <a:pPr algn="ctr"/>
            <a:r>
              <a:rPr lang="en-US">
                <a:ea typeface="Calibri"/>
                <a:cs typeface="Calibri"/>
              </a:rPr>
              <a:t>Data Viz Developer</a:t>
            </a:r>
          </a:p>
        </p:txBody>
      </p:sp>
      <p:pic>
        <p:nvPicPr>
          <p:cNvPr id="3" name="Picture 2" descr="A person in a blue jacket&#10;&#10;AI-generated content may be incorrect.">
            <a:extLst>
              <a:ext uri="{FF2B5EF4-FFF2-40B4-BE49-F238E27FC236}">
                <a16:creationId xmlns:a16="http://schemas.microsoft.com/office/drawing/2014/main" id="{EAF16C82-3F48-01E6-4DB1-0ED0587E996F}"/>
              </a:ext>
            </a:extLst>
          </p:cNvPr>
          <p:cNvPicPr>
            <a:picLocks noChangeAspect="1"/>
          </p:cNvPicPr>
          <p:nvPr/>
        </p:nvPicPr>
        <p:blipFill>
          <a:blip r:embed="rId4"/>
          <a:stretch>
            <a:fillRect/>
          </a:stretch>
        </p:blipFill>
        <p:spPr>
          <a:xfrm>
            <a:off x="3548076" y="1848970"/>
            <a:ext cx="2350407" cy="2476499"/>
          </a:xfrm>
          <a:prstGeom prst="rect">
            <a:avLst/>
          </a:prstGeom>
        </p:spPr>
      </p:pic>
      <p:sp>
        <p:nvSpPr>
          <p:cNvPr id="7" name="TextBox 6">
            <a:extLst>
              <a:ext uri="{FF2B5EF4-FFF2-40B4-BE49-F238E27FC236}">
                <a16:creationId xmlns:a16="http://schemas.microsoft.com/office/drawing/2014/main" id="{8646ABF0-3118-0377-0618-8B65BDD63D65}"/>
              </a:ext>
            </a:extLst>
          </p:cNvPr>
          <p:cNvSpPr txBox="1"/>
          <p:nvPr/>
        </p:nvSpPr>
        <p:spPr>
          <a:xfrm>
            <a:off x="3549615" y="4623953"/>
            <a:ext cx="236056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Mahmoud Faisal</a:t>
            </a:r>
          </a:p>
          <a:p>
            <a:pPr algn="ctr"/>
            <a:r>
              <a:rPr lang="en-US">
                <a:ea typeface="Calibri"/>
                <a:cs typeface="Calibri"/>
              </a:rPr>
              <a:t>Data Engineer</a:t>
            </a:r>
          </a:p>
        </p:txBody>
      </p:sp>
      <p:pic>
        <p:nvPicPr>
          <p:cNvPr id="5" name="Picture 4" descr="A person in a blue shirt&#10;&#10;AI-generated content may be incorrect.">
            <a:extLst>
              <a:ext uri="{FF2B5EF4-FFF2-40B4-BE49-F238E27FC236}">
                <a16:creationId xmlns:a16="http://schemas.microsoft.com/office/drawing/2014/main" id="{8794684D-1B68-1B31-5FE0-BA57BF25F0A7}"/>
              </a:ext>
            </a:extLst>
          </p:cNvPr>
          <p:cNvPicPr>
            <a:picLocks noChangeAspect="1"/>
          </p:cNvPicPr>
          <p:nvPr/>
        </p:nvPicPr>
        <p:blipFill>
          <a:blip r:embed="rId5"/>
          <a:stretch>
            <a:fillRect/>
          </a:stretch>
        </p:blipFill>
        <p:spPr>
          <a:xfrm>
            <a:off x="672288" y="1858068"/>
            <a:ext cx="2238154" cy="2472013"/>
          </a:xfrm>
          <a:prstGeom prst="rect">
            <a:avLst/>
          </a:prstGeom>
        </p:spPr>
      </p:pic>
      <p:sp>
        <p:nvSpPr>
          <p:cNvPr id="9" name="TextBox 8">
            <a:extLst>
              <a:ext uri="{FF2B5EF4-FFF2-40B4-BE49-F238E27FC236}">
                <a16:creationId xmlns:a16="http://schemas.microsoft.com/office/drawing/2014/main" id="{A2D2641E-0A50-89FF-28F4-67961DA934A8}"/>
              </a:ext>
            </a:extLst>
          </p:cNvPr>
          <p:cNvSpPr txBox="1"/>
          <p:nvPr/>
        </p:nvSpPr>
        <p:spPr>
          <a:xfrm>
            <a:off x="597637" y="462301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libri"/>
                <a:cs typeface="Calibri"/>
              </a:rPr>
              <a:t>Genie Carandang</a:t>
            </a:r>
            <a:endParaRPr lang="en-US"/>
          </a:p>
          <a:p>
            <a:pPr algn="ctr"/>
            <a:r>
              <a:rPr lang="en-US">
                <a:ea typeface="Calibri"/>
                <a:cs typeface="Calibri"/>
              </a:rPr>
              <a:t>Team Lead</a:t>
            </a:r>
          </a:p>
        </p:txBody>
      </p:sp>
    </p:spTree>
    <p:extLst>
      <p:ext uri="{BB962C8B-B14F-4D97-AF65-F5344CB8AC3E}">
        <p14:creationId xmlns:p14="http://schemas.microsoft.com/office/powerpoint/2010/main" val="2885674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93D3C4C-A43F-3D37-738E-4D0C2C83E8B3}"/>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584E189D-64FE-8D90-5094-304CD07582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971E0D-3BC4-3AD7-87F3-5B35C68DA4A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SSAS</a:t>
            </a:r>
            <a:r>
              <a:rPr lang="en-US" sz="2800" kern="1200">
                <a:solidFill>
                  <a:schemeClr val="bg1"/>
                </a:solidFill>
                <a:latin typeface="+mj-lt"/>
                <a:ea typeface="+mj-ea"/>
                <a:cs typeface="+mj-cs"/>
              </a:rPr>
              <a:t> </a:t>
            </a:r>
            <a:r>
              <a:rPr lang="en-US" sz="2800">
                <a:solidFill>
                  <a:schemeClr val="bg1"/>
                </a:solidFill>
              </a:rPr>
              <a:t>Table Relationship - P</a:t>
            </a:r>
            <a:endParaRPr lang="en-US" sz="2800" kern="1200">
              <a:solidFill>
                <a:schemeClr val="bg1"/>
              </a:solidFill>
              <a:latin typeface="+mj-lt"/>
              <a:ea typeface="+mj-ea"/>
              <a:cs typeface="+mj-cs"/>
            </a:endParaRPr>
          </a:p>
        </p:txBody>
      </p:sp>
      <p:pic>
        <p:nvPicPr>
          <p:cNvPr id="5" name="Content Placeholder 4" descr="A screenshot of a computer&#10;&#10;AI-generated content may be incorrect.">
            <a:extLst>
              <a:ext uri="{FF2B5EF4-FFF2-40B4-BE49-F238E27FC236}">
                <a16:creationId xmlns:a16="http://schemas.microsoft.com/office/drawing/2014/main" id="{FBDD04FF-1E35-D82E-E67C-790AAF3652BF}"/>
              </a:ext>
            </a:extLst>
          </p:cNvPr>
          <p:cNvPicPr>
            <a:picLocks noGrp="1" noChangeAspect="1"/>
          </p:cNvPicPr>
          <p:nvPr>
            <p:ph idx="1"/>
          </p:nvPr>
        </p:nvPicPr>
        <p:blipFill>
          <a:blip r:embed="rId3"/>
          <a:stretch>
            <a:fillRect/>
          </a:stretch>
        </p:blipFill>
        <p:spPr>
          <a:xfrm>
            <a:off x="424284" y="1712724"/>
            <a:ext cx="8237115" cy="4622449"/>
          </a:xfrm>
          <a:prstGeom prst="rect">
            <a:avLst/>
          </a:prstGeom>
        </p:spPr>
      </p:pic>
    </p:spTree>
    <p:extLst>
      <p:ext uri="{BB962C8B-B14F-4D97-AF65-F5344CB8AC3E}">
        <p14:creationId xmlns:p14="http://schemas.microsoft.com/office/powerpoint/2010/main" val="1792127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E3AD10-03A2-E171-4BE6-3C686B31DFC1}"/>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8C5297-5F76-1893-C3B5-0A63B105F7CD}"/>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kern="1200">
                <a:solidFill>
                  <a:schemeClr val="bg1"/>
                </a:solidFill>
                <a:latin typeface="+mj-lt"/>
                <a:ea typeface="+mj-ea"/>
                <a:cs typeface="+mj-cs"/>
              </a:rPr>
              <a:t>SSIS DATA</a:t>
            </a:r>
            <a:r>
              <a:rPr lang="en-US" sz="2800">
                <a:solidFill>
                  <a:schemeClr val="bg1"/>
                </a:solidFill>
              </a:rPr>
              <a:t> - P</a:t>
            </a:r>
            <a:endParaRPr lang="en-US" sz="2800" kern="1200">
              <a:solidFill>
                <a:schemeClr val="bg1"/>
              </a:solidFill>
              <a:latin typeface="+mj-lt"/>
              <a:ea typeface="+mj-ea"/>
              <a:cs typeface="+mj-cs"/>
            </a:endParaRPr>
          </a:p>
        </p:txBody>
      </p:sp>
      <p:pic>
        <p:nvPicPr>
          <p:cNvPr id="6" name="Content Placeholder 5" descr="A screenshot of a computer&#10;&#10;AI-generated content may be incorrect.">
            <a:extLst>
              <a:ext uri="{FF2B5EF4-FFF2-40B4-BE49-F238E27FC236}">
                <a16:creationId xmlns:a16="http://schemas.microsoft.com/office/drawing/2014/main" id="{79A6D23B-BFBF-9331-638E-490B5A97628A}"/>
              </a:ext>
            </a:extLst>
          </p:cNvPr>
          <p:cNvPicPr>
            <a:picLocks noGrp="1" noChangeAspect="1"/>
          </p:cNvPicPr>
          <p:nvPr>
            <p:ph idx="1"/>
          </p:nvPr>
        </p:nvPicPr>
        <p:blipFill>
          <a:blip r:embed="rId3"/>
          <a:stretch>
            <a:fillRect/>
          </a:stretch>
        </p:blipFill>
        <p:spPr>
          <a:xfrm>
            <a:off x="424284" y="1716185"/>
            <a:ext cx="8237115" cy="4335609"/>
          </a:xfrm>
          <a:prstGeom prst="rect">
            <a:avLst/>
          </a:prstGeom>
        </p:spPr>
      </p:pic>
    </p:spTree>
    <p:extLst>
      <p:ext uri="{BB962C8B-B14F-4D97-AF65-F5344CB8AC3E}">
        <p14:creationId xmlns:p14="http://schemas.microsoft.com/office/powerpoint/2010/main" val="1287292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195697"/>
            <a:ext cx="2400300" cy="4238118"/>
          </a:xfrm>
        </p:spPr>
        <p:txBody>
          <a:bodyPr>
            <a:normAutofit/>
          </a:bodyPr>
          <a:lstStyle/>
          <a:p>
            <a:pPr>
              <a:defRPr sz="2880" b="1">
                <a:solidFill>
                  <a:srgbClr val="0066CC"/>
                </a:solidFill>
              </a:defRPr>
            </a:pPr>
            <a:r>
              <a:rPr lang="en-US" sz="2880">
                <a:solidFill>
                  <a:schemeClr val="bg1"/>
                </a:solidFill>
              </a:rPr>
              <a:t>Tableau Analysis Questions</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05E0746D-9421-A392-C3C7-B9A9B793383A}"/>
              </a:ext>
            </a:extLst>
          </p:cNvPr>
          <p:cNvGraphicFramePr>
            <a:graphicFrameLocks noGrp="1"/>
          </p:cNvGraphicFramePr>
          <p:nvPr>
            <p:ph idx="1"/>
            <p:extLst>
              <p:ext uri="{D42A27DB-BD31-4B8C-83A1-F6EECF244321}">
                <p14:modId xmlns:p14="http://schemas.microsoft.com/office/powerpoint/2010/main" val="1736311460"/>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026D2C1-0366-C8C6-CB43-4E1B7714EDBA}"/>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811F242A-848D-0D5A-4E2D-8356F29D8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CD1DCB-FFF4-46EE-A5AD-8B3B9E484A90}"/>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a:solidFill>
                  <a:schemeClr val="bg1"/>
                </a:solidFill>
              </a:rPr>
              <a:t>Tableau </a:t>
            </a:r>
            <a:endParaRPr lang="en-US" sz="2800" kern="1200">
              <a:solidFill>
                <a:schemeClr val="bg1"/>
              </a:solidFill>
              <a:latin typeface="+mj-lt"/>
              <a:ea typeface="+mj-ea"/>
              <a:cs typeface="+mj-cs"/>
            </a:endParaRPr>
          </a:p>
        </p:txBody>
      </p:sp>
      <p:pic>
        <p:nvPicPr>
          <p:cNvPr id="3" name="Picture 2" descr="A map of the united states&#10;&#10;AI-generated content may be incorrect.">
            <a:extLst>
              <a:ext uri="{FF2B5EF4-FFF2-40B4-BE49-F238E27FC236}">
                <a16:creationId xmlns:a16="http://schemas.microsoft.com/office/drawing/2014/main" id="{4A96F140-734A-D44E-1C24-0F03945DDFF3}"/>
              </a:ext>
            </a:extLst>
          </p:cNvPr>
          <p:cNvPicPr>
            <a:picLocks noChangeAspect="1"/>
          </p:cNvPicPr>
          <p:nvPr/>
        </p:nvPicPr>
        <p:blipFill>
          <a:blip r:embed="rId3"/>
          <a:stretch>
            <a:fillRect/>
          </a:stretch>
        </p:blipFill>
        <p:spPr>
          <a:xfrm>
            <a:off x="524983" y="1550283"/>
            <a:ext cx="7436146" cy="4581459"/>
          </a:xfrm>
          <a:prstGeom prst="rect">
            <a:avLst/>
          </a:prstGeom>
        </p:spPr>
      </p:pic>
    </p:spTree>
    <p:extLst>
      <p:ext uri="{BB962C8B-B14F-4D97-AF65-F5344CB8AC3E}">
        <p14:creationId xmlns:p14="http://schemas.microsoft.com/office/powerpoint/2010/main" val="147892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67A66BD-6529-AA9F-13DB-AC7E3185F524}"/>
            </a:ext>
          </a:extLst>
        </p:cNvPr>
        <p:cNvGrpSpPr/>
        <p:nvPr/>
      </p:nvGrpSpPr>
      <p:grpSpPr>
        <a:xfrm>
          <a:off x="0" y="0"/>
          <a:ext cx="0" cy="0"/>
          <a:chOff x="0" y="0"/>
          <a:chExt cx="0" cy="0"/>
        </a:xfrm>
      </p:grpSpPr>
      <p:sp>
        <p:nvSpPr>
          <p:cNvPr id="30" name="Rectangle 2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C63738-FA44-9DE6-5B4B-0DB306E65E9A}"/>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defRPr sz="2880" b="1">
                <a:solidFill>
                  <a:srgbClr val="0066CC"/>
                </a:solidFill>
              </a:defRPr>
            </a:pPr>
            <a:r>
              <a:rPr lang="en-US" sz="2800" kern="1200">
                <a:solidFill>
                  <a:schemeClr val="bg1"/>
                </a:solidFill>
                <a:latin typeface="+mj-lt"/>
                <a:ea typeface="+mj-ea"/>
                <a:cs typeface="+mj-cs"/>
              </a:rPr>
              <a:t>Tableau </a:t>
            </a:r>
          </a:p>
        </p:txBody>
      </p:sp>
      <p:pic>
        <p:nvPicPr>
          <p:cNvPr id="3" name="Picture 2" descr="A map of the united states&#10;&#10;AI-generated content may be incorrect.">
            <a:extLst>
              <a:ext uri="{FF2B5EF4-FFF2-40B4-BE49-F238E27FC236}">
                <a16:creationId xmlns:a16="http://schemas.microsoft.com/office/drawing/2014/main" id="{A9F555C4-6EBF-C76D-0E65-01B192C652FE}"/>
              </a:ext>
            </a:extLst>
          </p:cNvPr>
          <p:cNvPicPr>
            <a:picLocks noChangeAspect="1"/>
          </p:cNvPicPr>
          <p:nvPr/>
        </p:nvPicPr>
        <p:blipFill>
          <a:blip r:embed="rId3"/>
          <a:stretch>
            <a:fillRect/>
          </a:stretch>
        </p:blipFill>
        <p:spPr>
          <a:xfrm>
            <a:off x="1433285" y="1675227"/>
            <a:ext cx="6277428" cy="4394199"/>
          </a:xfrm>
          <a:prstGeom prst="rect">
            <a:avLst/>
          </a:prstGeom>
        </p:spPr>
      </p:pic>
    </p:spTree>
    <p:extLst>
      <p:ext uri="{BB962C8B-B14F-4D97-AF65-F5344CB8AC3E}">
        <p14:creationId xmlns:p14="http://schemas.microsoft.com/office/powerpoint/2010/main" val="2881242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AB433C-BAB1-0549-4D9B-0688F6A32F2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14DA70A6-7DC3-9F1E-6C3D-8F57D8C4D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84A859-9D13-4B3C-430E-F30CCB26E8DE}"/>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a:solidFill>
                  <a:schemeClr val="bg1"/>
                </a:solidFill>
                <a:ea typeface="Calibri"/>
                <a:cs typeface="Calibri"/>
              </a:rPr>
              <a:t>Tableau </a:t>
            </a:r>
            <a:endParaRPr lang="en-US" sz="2800" kern="1200">
              <a:solidFill>
                <a:schemeClr val="bg1"/>
              </a:solidFill>
              <a:latin typeface="+mj-lt"/>
              <a:ea typeface="+mj-ea"/>
              <a:cs typeface="+mj-cs"/>
            </a:endParaRPr>
          </a:p>
        </p:txBody>
      </p:sp>
      <p:pic>
        <p:nvPicPr>
          <p:cNvPr id="4" name="Picture 3" descr="A graph showing the number of the company&amp;#39;s sales&#10;&#10;AI-generated content may be incorrect.">
            <a:extLst>
              <a:ext uri="{FF2B5EF4-FFF2-40B4-BE49-F238E27FC236}">
                <a16:creationId xmlns:a16="http://schemas.microsoft.com/office/drawing/2014/main" id="{F0C308E2-E748-FA47-C24D-4624BD202A0D}"/>
              </a:ext>
            </a:extLst>
          </p:cNvPr>
          <p:cNvPicPr>
            <a:picLocks noChangeAspect="1"/>
          </p:cNvPicPr>
          <p:nvPr/>
        </p:nvPicPr>
        <p:blipFill>
          <a:blip r:embed="rId3"/>
          <a:stretch>
            <a:fillRect/>
          </a:stretch>
        </p:blipFill>
        <p:spPr>
          <a:xfrm>
            <a:off x="1251122" y="1421025"/>
            <a:ext cx="6369909" cy="5436974"/>
          </a:xfrm>
          <a:prstGeom prst="rect">
            <a:avLst/>
          </a:prstGeom>
        </p:spPr>
      </p:pic>
    </p:spTree>
    <p:extLst>
      <p:ext uri="{BB962C8B-B14F-4D97-AF65-F5344CB8AC3E}">
        <p14:creationId xmlns:p14="http://schemas.microsoft.com/office/powerpoint/2010/main" val="37977763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EEB45F-3E23-DD33-C820-24DE12783D4F}"/>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defTabSz="914400">
              <a:lnSpc>
                <a:spcPct val="90000"/>
              </a:lnSpc>
            </a:pPr>
            <a:r>
              <a:rPr lang="en-US" sz="2800">
                <a:solidFill>
                  <a:schemeClr val="bg1"/>
                </a:solidFill>
                <a:ea typeface="Calibri"/>
                <a:cs typeface="Calibri"/>
              </a:rPr>
              <a:t>Tableau </a:t>
            </a:r>
            <a:endParaRPr lang="en-US" sz="2800" kern="1200">
              <a:solidFill>
                <a:schemeClr val="bg1"/>
              </a:solidFill>
              <a:latin typeface="+mj-lt"/>
              <a:ea typeface="+mj-ea"/>
              <a:cs typeface="+mj-cs"/>
            </a:endParaRPr>
          </a:p>
        </p:txBody>
      </p:sp>
      <p:pic>
        <p:nvPicPr>
          <p:cNvPr id="4" name="Content Placeholder 3" descr="A map of the united states&#10;&#10;AI-generated content may be incorrect.">
            <a:extLst>
              <a:ext uri="{FF2B5EF4-FFF2-40B4-BE49-F238E27FC236}">
                <a16:creationId xmlns:a16="http://schemas.microsoft.com/office/drawing/2014/main" id="{2BD653F8-FF09-DD6F-34E2-AE41B295CB1F}"/>
              </a:ext>
            </a:extLst>
          </p:cNvPr>
          <p:cNvPicPr>
            <a:picLocks noGrp="1" noChangeAspect="1"/>
          </p:cNvPicPr>
          <p:nvPr>
            <p:ph idx="1"/>
          </p:nvPr>
        </p:nvPicPr>
        <p:blipFill>
          <a:blip r:embed="rId3"/>
          <a:stretch>
            <a:fillRect/>
          </a:stretch>
        </p:blipFill>
        <p:spPr>
          <a:xfrm>
            <a:off x="421131" y="1640165"/>
            <a:ext cx="7758214" cy="4525963"/>
          </a:xfrm>
        </p:spPr>
      </p:pic>
    </p:spTree>
    <p:extLst>
      <p:ext uri="{BB962C8B-B14F-4D97-AF65-F5344CB8AC3E}">
        <p14:creationId xmlns:p14="http://schemas.microsoft.com/office/powerpoint/2010/main" val="4027578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0D4B6B8-B239-4868-2F5B-68FA7A577998}"/>
            </a:ext>
          </a:extLst>
        </p:cNvPr>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6ABD52-298B-2AB8-5AEE-43682EF618A0}"/>
              </a:ext>
            </a:extLst>
          </p:cNvPr>
          <p:cNvSpPr>
            <a:spLocks noGrp="1"/>
          </p:cNvSpPr>
          <p:nvPr>
            <p:ph type="title"/>
          </p:nvPr>
        </p:nvSpPr>
        <p:spPr>
          <a:xfrm>
            <a:off x="473202" y="639520"/>
            <a:ext cx="2571750" cy="1719072"/>
          </a:xfrm>
        </p:spPr>
        <p:txBody>
          <a:bodyPr vert="horz" lIns="91440" tIns="45720" rIns="91440" bIns="45720" rtlCol="0" anchor="b">
            <a:normAutofit/>
          </a:bodyPr>
          <a:lstStyle/>
          <a:p>
            <a:pPr algn="l" defTabSz="914400">
              <a:lnSpc>
                <a:spcPct val="90000"/>
              </a:lnSpc>
            </a:pPr>
            <a:r>
              <a:rPr lang="en-US" sz="3600" kern="1200">
                <a:solidFill>
                  <a:schemeClr val="tx1"/>
                </a:solidFill>
                <a:latin typeface="+mj-lt"/>
                <a:ea typeface="+mj-ea"/>
                <a:cs typeface="+mj-cs"/>
              </a:rPr>
              <a:t>Vehicle Type Analysis</a:t>
            </a:r>
          </a:p>
        </p:txBody>
      </p:sp>
      <p:sp>
        <p:nvSpPr>
          <p:cNvPr id="3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0E72AC-93AC-2BF3-B544-93013BD6CC2D}"/>
              </a:ext>
            </a:extLst>
          </p:cNvPr>
          <p:cNvSpPr txBox="1"/>
          <p:nvPr/>
        </p:nvSpPr>
        <p:spPr>
          <a:xfrm>
            <a:off x="473202" y="2807208"/>
            <a:ext cx="257175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900"/>
              <a:t>SUVs control half of the car rental space due to:</a:t>
            </a:r>
            <a:endParaRPr lang="en-US"/>
          </a:p>
          <a:p>
            <a:pPr indent="-228600" defTabSz="914400">
              <a:lnSpc>
                <a:spcPct val="90000"/>
              </a:lnSpc>
              <a:spcAft>
                <a:spcPts val="600"/>
              </a:spcAft>
              <a:buFont typeface="Arial" panose="020B0604020202020204" pitchFamily="34" charset="0"/>
              <a:buChar char="•"/>
            </a:pPr>
            <a:r>
              <a:rPr lang="en-US" sz="1900">
                <a:ea typeface="Calibri"/>
                <a:cs typeface="Calibri"/>
              </a:rPr>
              <a:t>High usage/utilization</a:t>
            </a:r>
            <a:endParaRPr lang="en-US" sz="1900"/>
          </a:p>
          <a:p>
            <a:pPr indent="-228600" defTabSz="914400">
              <a:lnSpc>
                <a:spcPct val="90000"/>
              </a:lnSpc>
              <a:spcAft>
                <a:spcPts val="600"/>
              </a:spcAft>
              <a:buFont typeface="Arial" panose="020B0604020202020204" pitchFamily="34" charset="0"/>
              <a:buChar char="•"/>
            </a:pPr>
            <a:r>
              <a:rPr lang="en-US" sz="1900"/>
              <a:t>High count</a:t>
            </a:r>
            <a:endParaRPr lang="en-US" sz="1900">
              <a:ea typeface="Calibri"/>
              <a:cs typeface="Calibri"/>
            </a:endParaRPr>
          </a:p>
          <a:p>
            <a:pPr indent="-228600" defTabSz="914400">
              <a:lnSpc>
                <a:spcPct val="90000"/>
              </a:lnSpc>
              <a:spcAft>
                <a:spcPts val="600"/>
              </a:spcAft>
              <a:buFont typeface="Arial" panose="020B0604020202020204" pitchFamily="34" charset="0"/>
              <a:buChar char="•"/>
            </a:pPr>
            <a:r>
              <a:rPr lang="en-US" sz="1900">
                <a:ea typeface="Calibri"/>
                <a:cs typeface="Calibri"/>
              </a:rPr>
              <a:t>General practicality </a:t>
            </a:r>
          </a:p>
          <a:p>
            <a:pPr indent="-228600" defTabSz="914400">
              <a:lnSpc>
                <a:spcPct val="90000"/>
              </a:lnSpc>
              <a:spcAft>
                <a:spcPts val="600"/>
              </a:spcAft>
              <a:buFont typeface="Arial" panose="020B0604020202020204" pitchFamily="34" charset="0"/>
              <a:buChar char="•"/>
            </a:pPr>
            <a:endParaRPr lang="en-US" sz="1900">
              <a:ea typeface="Calibri"/>
              <a:cs typeface="Calibri"/>
            </a:endParaRPr>
          </a:p>
          <a:p>
            <a:pPr indent="-228600" defTabSz="914400">
              <a:lnSpc>
                <a:spcPct val="90000"/>
              </a:lnSpc>
              <a:spcAft>
                <a:spcPts val="600"/>
              </a:spcAft>
              <a:buFont typeface="Arial" panose="020B0604020202020204" pitchFamily="34" charset="0"/>
              <a:buChar char="•"/>
            </a:pPr>
            <a:endParaRPr lang="en-US" sz="1900"/>
          </a:p>
          <a:p>
            <a:pPr indent="-228600" defTabSz="914400">
              <a:lnSpc>
                <a:spcPct val="90000"/>
              </a:lnSpc>
              <a:spcAft>
                <a:spcPts val="600"/>
              </a:spcAft>
              <a:buFont typeface="Arial" panose="020B0604020202020204" pitchFamily="34" charset="0"/>
              <a:buChar char="•"/>
            </a:pPr>
            <a:endParaRPr lang="en-US" sz="1900">
              <a:ea typeface="Calibri"/>
              <a:cs typeface="Calibri"/>
            </a:endParaRPr>
          </a:p>
          <a:p>
            <a:pPr indent="-228600" defTabSz="914400">
              <a:lnSpc>
                <a:spcPct val="90000"/>
              </a:lnSpc>
              <a:spcAft>
                <a:spcPts val="600"/>
              </a:spcAft>
              <a:buFont typeface="Arial" panose="020B0604020202020204" pitchFamily="34" charset="0"/>
              <a:buChar char="•"/>
            </a:pPr>
            <a:endParaRPr lang="en-US" sz="1900">
              <a:ea typeface="Calibri"/>
              <a:cs typeface="Calibri"/>
            </a:endParaRPr>
          </a:p>
        </p:txBody>
      </p:sp>
      <p:pic>
        <p:nvPicPr>
          <p:cNvPr id="9" name="Picture 8" descr="A pie chart with numbers and text&#10;&#10;AI-generated content may be incorrect.">
            <a:extLst>
              <a:ext uri="{FF2B5EF4-FFF2-40B4-BE49-F238E27FC236}">
                <a16:creationId xmlns:a16="http://schemas.microsoft.com/office/drawing/2014/main" id="{391B7D1F-397C-E160-C589-0DC3F32F9BBD}"/>
              </a:ext>
            </a:extLst>
          </p:cNvPr>
          <p:cNvPicPr>
            <a:picLocks noChangeAspect="1"/>
          </p:cNvPicPr>
          <p:nvPr/>
        </p:nvPicPr>
        <p:blipFill>
          <a:blip r:embed="rId3"/>
          <a:srcRect l="-43" t="1237" r="-907" b="177"/>
          <a:stretch>
            <a:fillRect/>
          </a:stretch>
        </p:blipFill>
        <p:spPr>
          <a:xfrm>
            <a:off x="3537179" y="1198271"/>
            <a:ext cx="5591861" cy="5448203"/>
          </a:xfrm>
          <a:prstGeom prst="rect">
            <a:avLst/>
          </a:prstGeom>
        </p:spPr>
      </p:pic>
      <p:pic>
        <p:nvPicPr>
          <p:cNvPr id="10" name="Picture 9" descr="A black and white text&#10;&#10;AI-generated content may be incorrect.">
            <a:extLst>
              <a:ext uri="{FF2B5EF4-FFF2-40B4-BE49-F238E27FC236}">
                <a16:creationId xmlns:a16="http://schemas.microsoft.com/office/drawing/2014/main" id="{453148B8-86F9-A6F7-62FF-5BFA6540D788}"/>
              </a:ext>
            </a:extLst>
          </p:cNvPr>
          <p:cNvPicPr>
            <a:picLocks noChangeAspect="1"/>
          </p:cNvPicPr>
          <p:nvPr/>
        </p:nvPicPr>
        <p:blipFill>
          <a:blip r:embed="rId4"/>
          <a:srcRect l="127" r="1795" b="1961"/>
          <a:stretch>
            <a:fillRect/>
          </a:stretch>
        </p:blipFill>
        <p:spPr>
          <a:xfrm>
            <a:off x="3541303" y="524119"/>
            <a:ext cx="3736781" cy="485589"/>
          </a:xfrm>
          <a:prstGeom prst="rect">
            <a:avLst/>
          </a:prstGeom>
        </p:spPr>
      </p:pic>
    </p:spTree>
    <p:extLst>
      <p:ext uri="{BB962C8B-B14F-4D97-AF65-F5344CB8AC3E}">
        <p14:creationId xmlns:p14="http://schemas.microsoft.com/office/powerpoint/2010/main" val="523889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A832043-E678-CECB-5EC3-38B82DF1172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79AB7-74C0-EDA4-6016-9104F3F703AE}"/>
              </a:ext>
            </a:extLst>
          </p:cNvPr>
          <p:cNvSpPr>
            <a:spLocks noGrp="1"/>
          </p:cNvSpPr>
          <p:nvPr>
            <p:ph type="title"/>
          </p:nvPr>
        </p:nvSpPr>
        <p:spPr>
          <a:xfrm>
            <a:off x="473202" y="639520"/>
            <a:ext cx="2571750" cy="1719072"/>
          </a:xfrm>
        </p:spPr>
        <p:txBody>
          <a:bodyPr vert="horz" lIns="91440" tIns="45720" rIns="91440" bIns="45720" rtlCol="0" anchor="b">
            <a:normAutofit/>
          </a:bodyPr>
          <a:lstStyle/>
          <a:p>
            <a:pPr algn="l" defTabSz="914400">
              <a:lnSpc>
                <a:spcPct val="90000"/>
              </a:lnSpc>
            </a:pPr>
            <a:r>
              <a:rPr lang="en-US" sz="4000" kern="1200">
                <a:solidFill>
                  <a:schemeClr val="tx1"/>
                </a:solidFill>
                <a:latin typeface="+mj-lt"/>
                <a:ea typeface="+mj-ea"/>
                <a:cs typeface="+mj-cs"/>
              </a:rPr>
              <a:t>SUV model Analysis</a:t>
            </a:r>
          </a:p>
        </p:txBody>
      </p:sp>
      <p:sp>
        <p:nvSpPr>
          <p:cNvPr id="2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049E327-078E-F3DB-3528-84AA16105C26}"/>
              </a:ext>
            </a:extLst>
          </p:cNvPr>
          <p:cNvSpPr txBox="1"/>
          <p:nvPr/>
        </p:nvSpPr>
        <p:spPr>
          <a:xfrm>
            <a:off x="473202" y="2807208"/>
            <a:ext cx="2571750" cy="34107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900"/>
              <a:t>The top 5 performing SUV models are:</a:t>
            </a:r>
            <a:endParaRPr lang="en-US"/>
          </a:p>
          <a:p>
            <a:pPr marL="285750" indent="-228600" defTabSz="914400">
              <a:lnSpc>
                <a:spcPct val="90000"/>
              </a:lnSpc>
              <a:spcAft>
                <a:spcPts val="600"/>
              </a:spcAft>
              <a:buFont typeface="Arial" panose="020B0604020202020204" pitchFamily="34" charset="0"/>
              <a:buChar char="•"/>
            </a:pPr>
            <a:r>
              <a:rPr lang="en-US" sz="1900"/>
              <a:t>Chevy Suburban</a:t>
            </a:r>
            <a:endParaRPr lang="en-US" sz="1900">
              <a:ea typeface="Calibri"/>
              <a:cs typeface="Calibri"/>
            </a:endParaRPr>
          </a:p>
          <a:p>
            <a:pPr marL="285750" indent="-228600" defTabSz="914400">
              <a:lnSpc>
                <a:spcPct val="90000"/>
              </a:lnSpc>
              <a:spcAft>
                <a:spcPts val="600"/>
              </a:spcAft>
              <a:buFont typeface="Arial" panose="020B0604020202020204" pitchFamily="34" charset="0"/>
              <a:buChar char="•"/>
            </a:pPr>
            <a:r>
              <a:rPr lang="en-US" sz="1900"/>
              <a:t>Chevy Tahoe</a:t>
            </a:r>
            <a:endParaRPr lang="en-US" sz="1900">
              <a:ea typeface="Calibri"/>
              <a:cs typeface="Calibri"/>
            </a:endParaRPr>
          </a:p>
          <a:p>
            <a:pPr marL="285750" indent="-228600" defTabSz="914400">
              <a:lnSpc>
                <a:spcPct val="90000"/>
              </a:lnSpc>
              <a:spcAft>
                <a:spcPts val="600"/>
              </a:spcAft>
              <a:buFont typeface="Arial" panose="020B0604020202020204" pitchFamily="34" charset="0"/>
              <a:buChar char="•"/>
            </a:pPr>
            <a:r>
              <a:rPr lang="en-US" sz="1900"/>
              <a:t>Ford Bronco</a:t>
            </a:r>
            <a:endParaRPr lang="en-US" sz="1900">
              <a:ea typeface="Calibri"/>
              <a:cs typeface="Calibri"/>
            </a:endParaRPr>
          </a:p>
          <a:p>
            <a:pPr marL="285750" indent="-228600" defTabSz="914400">
              <a:lnSpc>
                <a:spcPct val="90000"/>
              </a:lnSpc>
              <a:spcAft>
                <a:spcPts val="600"/>
              </a:spcAft>
              <a:buFont typeface="Arial" panose="020B0604020202020204" pitchFamily="34" charset="0"/>
              <a:buChar char="•"/>
            </a:pPr>
            <a:r>
              <a:rPr lang="en-US" sz="1900"/>
              <a:t>Jeep Wrangler</a:t>
            </a:r>
            <a:endParaRPr lang="en-US" sz="1900">
              <a:ea typeface="Calibri"/>
              <a:cs typeface="Calibri"/>
            </a:endParaRPr>
          </a:p>
          <a:p>
            <a:pPr marL="285750" indent="-228600" defTabSz="914400">
              <a:lnSpc>
                <a:spcPct val="90000"/>
              </a:lnSpc>
              <a:spcAft>
                <a:spcPts val="600"/>
              </a:spcAft>
              <a:buFont typeface="Arial" panose="020B0604020202020204" pitchFamily="34" charset="0"/>
              <a:buChar char="•"/>
            </a:pPr>
            <a:r>
              <a:rPr lang="en-US" sz="1900"/>
              <a:t>Tesla Model Y</a:t>
            </a:r>
            <a:endParaRPr lang="en-US" sz="1900">
              <a:ea typeface="Calibri"/>
              <a:cs typeface="Calibri"/>
            </a:endParaRPr>
          </a:p>
          <a:p>
            <a:pPr indent="-228600" defTabSz="914400">
              <a:lnSpc>
                <a:spcPct val="90000"/>
              </a:lnSpc>
              <a:spcAft>
                <a:spcPts val="600"/>
              </a:spcAft>
              <a:buFont typeface="Arial" panose="020B0604020202020204" pitchFamily="34" charset="0"/>
              <a:buChar char="•"/>
            </a:pPr>
            <a:endParaRPr lang="en-US" sz="1900"/>
          </a:p>
        </p:txBody>
      </p:sp>
      <p:pic>
        <p:nvPicPr>
          <p:cNvPr id="4" name="Picture 3" descr="A graph of green bars&#10;&#10;AI-generated content may be incorrect.">
            <a:extLst>
              <a:ext uri="{FF2B5EF4-FFF2-40B4-BE49-F238E27FC236}">
                <a16:creationId xmlns:a16="http://schemas.microsoft.com/office/drawing/2014/main" id="{F7B01E6A-D545-C099-160C-60FE50F60A6B}"/>
              </a:ext>
            </a:extLst>
          </p:cNvPr>
          <p:cNvPicPr>
            <a:picLocks noChangeAspect="1"/>
          </p:cNvPicPr>
          <p:nvPr/>
        </p:nvPicPr>
        <p:blipFill>
          <a:blip r:embed="rId3"/>
          <a:stretch>
            <a:fillRect/>
          </a:stretch>
        </p:blipFill>
        <p:spPr>
          <a:xfrm>
            <a:off x="3631654" y="52852"/>
            <a:ext cx="5308381" cy="6752296"/>
          </a:xfrm>
          <a:prstGeom prst="rect">
            <a:avLst/>
          </a:prstGeom>
        </p:spPr>
      </p:pic>
    </p:spTree>
    <p:extLst>
      <p:ext uri="{BB962C8B-B14F-4D97-AF65-F5344CB8AC3E}">
        <p14:creationId xmlns:p14="http://schemas.microsoft.com/office/powerpoint/2010/main" val="3846278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0D98F4B9-7648-5373-BF8F-F544E00F320F}"/>
              </a:ext>
            </a:extLst>
          </p:cNvPr>
          <p:cNvSpPr>
            <a:spLocks noGrp="1"/>
          </p:cNvSpPr>
          <p:nvPr>
            <p:ph type="title"/>
          </p:nvPr>
        </p:nvSpPr>
        <p:spPr>
          <a:xfrm>
            <a:off x="602068" y="139184"/>
            <a:ext cx="7554456" cy="1365434"/>
          </a:xfrm>
        </p:spPr>
        <p:txBody>
          <a:bodyPr>
            <a:normAutofit/>
          </a:bodyPr>
          <a:lstStyle/>
          <a:p>
            <a:r>
              <a:rPr lang="en-US" sz="4000">
                <a:ea typeface="+mj-lt"/>
                <a:cs typeface="+mj-lt"/>
              </a:rPr>
              <a:t>Blueprint for a Successful Rental Car Venture</a:t>
            </a:r>
            <a:endParaRPr lang="en-US" sz="4000"/>
          </a:p>
        </p:txBody>
      </p:sp>
      <p:cxnSp>
        <p:nvCxnSpPr>
          <p:cNvPr id="32" name="Straight Connector 3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6917" y="356812"/>
            <a:ext cx="0" cy="6492875"/>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3" name="Graphic 12">
            <a:extLst>
              <a:ext uri="{FF2B5EF4-FFF2-40B4-BE49-F238E27FC236}">
                <a16:creationId xmlns:a16="http://schemas.microsoft.com/office/drawing/2014/main" id="{58BDB0EE-D238-415B-9ED8-62AA6AB2A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77911" y="591829"/>
            <a:ext cx="10427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a:p>
        </p:txBody>
      </p:sp>
      <p:sp>
        <p:nvSpPr>
          <p:cNvPr id="34" name="Graphic 11">
            <a:extLst>
              <a:ext uri="{FF2B5EF4-FFF2-40B4-BE49-F238E27FC236}">
                <a16:creationId xmlns:a16="http://schemas.microsoft.com/office/drawing/2014/main" id="{C5B55FC3-961D-4325-82F1-DE92B0D04E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46996" y="821124"/>
            <a:ext cx="68354"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a:p>
        </p:txBody>
      </p:sp>
      <p:sp>
        <p:nvSpPr>
          <p:cNvPr id="35" name="Graphic 13">
            <a:extLst>
              <a:ext uri="{FF2B5EF4-FFF2-40B4-BE49-F238E27FC236}">
                <a16:creationId xmlns:a16="http://schemas.microsoft.com/office/drawing/2014/main" id="{4C8AB332-D09E-4F28-943C-DABDD4716A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6256" y="1336268"/>
            <a:ext cx="95786"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a:p>
        </p:txBody>
      </p:sp>
      <p:graphicFrame>
        <p:nvGraphicFramePr>
          <p:cNvPr id="36" name="Content Placeholder 2">
            <a:extLst>
              <a:ext uri="{FF2B5EF4-FFF2-40B4-BE49-F238E27FC236}">
                <a16:creationId xmlns:a16="http://schemas.microsoft.com/office/drawing/2014/main" id="{F8B74381-95B8-15E0-4485-1B160D17039C}"/>
              </a:ext>
            </a:extLst>
          </p:cNvPr>
          <p:cNvGraphicFramePr>
            <a:graphicFrameLocks noGrp="1"/>
          </p:cNvGraphicFramePr>
          <p:nvPr>
            <p:ph idx="1"/>
            <p:extLst>
              <p:ext uri="{D42A27DB-BD31-4B8C-83A1-F6EECF244321}">
                <p14:modId xmlns:p14="http://schemas.microsoft.com/office/powerpoint/2010/main" val="343615459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3847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8" name="Group 77">
            <a:extLst>
              <a:ext uri="{FF2B5EF4-FFF2-40B4-BE49-F238E27FC236}">
                <a16:creationId xmlns:a16="http://schemas.microsoft.com/office/drawing/2014/main" id="{2A638C7D-9088-41A9-88A0-7357157BC16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8385" y="1109243"/>
            <a:ext cx="3632032" cy="4842710"/>
            <a:chOff x="1881974" y="1174396"/>
            <a:chExt cx="5290997" cy="5290997"/>
          </a:xfrm>
        </p:grpSpPr>
        <p:sp>
          <p:nvSpPr>
            <p:cNvPr id="83" name="Oval 82">
              <a:extLst>
                <a:ext uri="{FF2B5EF4-FFF2-40B4-BE49-F238E27FC236}">
                  <a16:creationId xmlns:a16="http://schemas.microsoft.com/office/drawing/2014/main" id="{9714B173-1D32-4BBC-A685-1F5D257ABD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EF82DD1-2343-4F41-B6A7-A6489A713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Oval 78">
            <a:extLst>
              <a:ext uri="{FF2B5EF4-FFF2-40B4-BE49-F238E27FC236}">
                <a16:creationId xmlns:a16="http://schemas.microsoft.com/office/drawing/2014/main" id="{4E0A5C5C-2A95-428E-9F6A-0D29EBD57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202" y="1095407"/>
            <a:ext cx="3566211" cy="4754948"/>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3F219210-B16A-47B6-9AA8-207DAFF37E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396390" cy="717514"/>
            <a:chOff x="0" y="377893"/>
            <a:chExt cx="1861854" cy="717514"/>
          </a:xfrm>
          <a:solidFill>
            <a:schemeClr val="bg1"/>
          </a:solidFill>
        </p:grpSpPr>
        <p:sp>
          <p:nvSpPr>
            <p:cNvPr id="89" name="Freeform: Shape 88">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85" name="Freeform: Shape 84">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pic>
        <p:nvPicPr>
          <p:cNvPr id="7" name="Graphic 6" descr="Bar chart">
            <a:extLst>
              <a:ext uri="{FF2B5EF4-FFF2-40B4-BE49-F238E27FC236}">
                <a16:creationId xmlns:a16="http://schemas.microsoft.com/office/drawing/2014/main" id="{C36557DF-B81B-8C91-64FB-6115C91380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6807" y="2266380"/>
            <a:ext cx="2413000" cy="2413000"/>
          </a:xfrm>
          <a:prstGeom prst="rect">
            <a:avLst/>
          </a:prstGeom>
        </p:spPr>
      </p:pic>
      <p:sp>
        <p:nvSpPr>
          <p:cNvPr id="3" name="Content Placeholder 2">
            <a:extLst>
              <a:ext uri="{FF2B5EF4-FFF2-40B4-BE49-F238E27FC236}">
                <a16:creationId xmlns:a16="http://schemas.microsoft.com/office/drawing/2014/main" id="{3DECDB15-0259-4BC7-3114-F8F5F1F824F4}"/>
              </a:ext>
            </a:extLst>
          </p:cNvPr>
          <p:cNvSpPr>
            <a:spLocks noGrp="1"/>
          </p:cNvSpPr>
          <p:nvPr>
            <p:ph idx="1"/>
          </p:nvPr>
        </p:nvSpPr>
        <p:spPr>
          <a:xfrm>
            <a:off x="4574926" y="-3354"/>
            <a:ext cx="4208154" cy="6458355"/>
          </a:xfrm>
        </p:spPr>
        <p:txBody>
          <a:bodyPr vert="horz" lIns="91440" tIns="45720" rIns="91440" bIns="45720" rtlCol="0" anchor="t">
            <a:noAutofit/>
          </a:bodyPr>
          <a:lstStyle/>
          <a:p>
            <a:pPr marL="0" indent="0">
              <a:lnSpc>
                <a:spcPct val="150000"/>
              </a:lnSpc>
              <a:buNone/>
            </a:pPr>
            <a:endParaRPr lang="en-US" sz="2000" b="1">
              <a:solidFill>
                <a:schemeClr val="bg1"/>
              </a:solidFill>
              <a:ea typeface="+mn-lt"/>
              <a:cs typeface="+mn-lt"/>
            </a:endParaRPr>
          </a:p>
          <a:p>
            <a:pPr marL="0" indent="0">
              <a:lnSpc>
                <a:spcPct val="150000"/>
              </a:lnSpc>
              <a:buNone/>
            </a:pPr>
            <a:r>
              <a:rPr lang="en-US" sz="2000" b="1">
                <a:solidFill>
                  <a:schemeClr val="bg1"/>
                </a:solidFill>
                <a:ea typeface="+mn-lt"/>
                <a:cs typeface="+mn-lt"/>
              </a:rPr>
              <a:t>Purpose</a:t>
            </a:r>
            <a:endParaRPr lang="en-US" sz="2000">
              <a:solidFill>
                <a:schemeClr val="bg1"/>
              </a:solidFill>
              <a:ea typeface="Calibri"/>
              <a:cs typeface="Calibri"/>
            </a:endParaRPr>
          </a:p>
          <a:p>
            <a:pPr marL="285750" indent="-285750">
              <a:lnSpc>
                <a:spcPct val="150000"/>
              </a:lnSpc>
            </a:pPr>
            <a:r>
              <a:rPr lang="en-US" sz="1800">
                <a:solidFill>
                  <a:schemeClr val="bg1"/>
                </a:solidFill>
                <a:ea typeface="+mn-lt"/>
                <a:cs typeface="+mn-lt"/>
              </a:rPr>
              <a:t>Equip stakeholders with data-driven Insights &amp; an analytical platform.</a:t>
            </a:r>
            <a:endParaRPr lang="en-US">
              <a:solidFill>
                <a:schemeClr val="bg1"/>
              </a:solidFill>
              <a:ea typeface="+mn-lt"/>
              <a:cs typeface="+mn-lt"/>
            </a:endParaRPr>
          </a:p>
          <a:p>
            <a:pPr marL="285750" indent="-285750">
              <a:lnSpc>
                <a:spcPct val="150000"/>
              </a:lnSpc>
            </a:pPr>
            <a:r>
              <a:rPr lang="en-US" sz="1800">
                <a:solidFill>
                  <a:schemeClr val="bg1"/>
                </a:solidFill>
                <a:ea typeface="+mn-lt"/>
                <a:cs typeface="+mn-lt"/>
              </a:rPr>
              <a:t>Optimize rental car operation</a:t>
            </a:r>
            <a:endParaRPr lang="en-US">
              <a:solidFill>
                <a:schemeClr val="bg1"/>
              </a:solidFill>
              <a:ea typeface="+mn-lt"/>
              <a:cs typeface="+mn-lt"/>
            </a:endParaRPr>
          </a:p>
          <a:p>
            <a:pPr marL="285750" indent="-285750">
              <a:lnSpc>
                <a:spcPct val="150000"/>
              </a:lnSpc>
            </a:pPr>
            <a:r>
              <a:rPr lang="en-US" sz="1800">
                <a:solidFill>
                  <a:schemeClr val="bg1"/>
                </a:solidFill>
                <a:ea typeface="+mn-lt"/>
                <a:cs typeface="+mn-lt"/>
              </a:rPr>
              <a:t>Identify profitable opportunities</a:t>
            </a:r>
            <a:endParaRPr lang="en-US">
              <a:solidFill>
                <a:schemeClr val="bg1"/>
              </a:solidFill>
              <a:ea typeface="+mn-lt"/>
              <a:cs typeface="+mn-lt"/>
            </a:endParaRPr>
          </a:p>
          <a:p>
            <a:pPr marL="285750" indent="-285750">
              <a:lnSpc>
                <a:spcPct val="150000"/>
              </a:lnSpc>
            </a:pPr>
            <a:r>
              <a:rPr lang="en-US" sz="1800">
                <a:solidFill>
                  <a:schemeClr val="bg1"/>
                </a:solidFill>
                <a:ea typeface="+mn-lt"/>
                <a:cs typeface="+mn-lt"/>
              </a:rPr>
              <a:t>Inform strategic investment decisions</a:t>
            </a:r>
            <a:endParaRPr lang="en-US">
              <a:solidFill>
                <a:schemeClr val="bg1"/>
              </a:solidFill>
              <a:ea typeface="Calibri"/>
              <a:cs typeface="Calibri"/>
            </a:endParaRPr>
          </a:p>
          <a:p>
            <a:pPr marL="0" indent="0">
              <a:lnSpc>
                <a:spcPct val="150000"/>
              </a:lnSpc>
              <a:buNone/>
            </a:pPr>
            <a:endParaRPr lang="en-US" sz="1800" b="1">
              <a:solidFill>
                <a:schemeClr val="bg1"/>
              </a:solidFill>
              <a:ea typeface="+mn-lt"/>
              <a:cs typeface="+mn-lt"/>
            </a:endParaRPr>
          </a:p>
          <a:p>
            <a:pPr>
              <a:lnSpc>
                <a:spcPct val="150000"/>
              </a:lnSpc>
              <a:buNone/>
            </a:pPr>
            <a:r>
              <a:rPr lang="en-US" sz="1800" b="1">
                <a:solidFill>
                  <a:schemeClr val="bg1"/>
                </a:solidFill>
                <a:ea typeface="+mn-lt"/>
                <a:cs typeface="+mn-lt"/>
              </a:rPr>
              <a:t>Stakeholders Wanted:</a:t>
            </a:r>
            <a:endParaRPr lang="en-US">
              <a:solidFill>
                <a:schemeClr val="bg1"/>
              </a:solidFill>
              <a:ea typeface="Calibri"/>
              <a:cs typeface="Calibri"/>
            </a:endParaRPr>
          </a:p>
          <a:p>
            <a:pPr>
              <a:lnSpc>
                <a:spcPct val="150000"/>
              </a:lnSpc>
            </a:pPr>
            <a:r>
              <a:rPr lang="en-US" sz="1800">
                <a:solidFill>
                  <a:schemeClr val="bg1"/>
                </a:solidFill>
                <a:ea typeface="+mn-lt"/>
                <a:cs typeface="+mn-lt"/>
              </a:rPr>
              <a:t>Ideal Locations </a:t>
            </a:r>
            <a:endParaRPr lang="en-US" sz="1800">
              <a:solidFill>
                <a:schemeClr val="bg1"/>
              </a:solidFill>
              <a:ea typeface="Calibri"/>
              <a:cs typeface="Calibri"/>
            </a:endParaRPr>
          </a:p>
          <a:p>
            <a:pPr>
              <a:lnSpc>
                <a:spcPct val="150000"/>
              </a:lnSpc>
            </a:pPr>
            <a:r>
              <a:rPr lang="en-US" sz="1800">
                <a:solidFill>
                  <a:schemeClr val="bg1"/>
                </a:solidFill>
                <a:ea typeface="+mn-lt"/>
                <a:cs typeface="+mn-lt"/>
              </a:rPr>
              <a:t>Favorable Time </a:t>
            </a:r>
            <a:endParaRPr lang="en-US" sz="1800">
              <a:solidFill>
                <a:schemeClr val="bg1"/>
              </a:solidFill>
              <a:ea typeface="Calibri"/>
              <a:cs typeface="Calibri"/>
            </a:endParaRPr>
          </a:p>
          <a:p>
            <a:pPr>
              <a:lnSpc>
                <a:spcPct val="150000"/>
              </a:lnSpc>
            </a:pPr>
            <a:r>
              <a:rPr lang="en-US" sz="1800">
                <a:solidFill>
                  <a:schemeClr val="bg1"/>
                </a:solidFill>
                <a:ea typeface="+mn-lt"/>
                <a:cs typeface="+mn-lt"/>
              </a:rPr>
              <a:t>Recommended car types/models </a:t>
            </a:r>
            <a:endParaRPr lang="en-US" sz="1800">
              <a:solidFill>
                <a:schemeClr val="bg1"/>
              </a:solidFill>
              <a:ea typeface="Calibri"/>
              <a:cs typeface="Calibri"/>
            </a:endParaRPr>
          </a:p>
          <a:p>
            <a:pPr marL="0" indent="0">
              <a:lnSpc>
                <a:spcPct val="90000"/>
              </a:lnSpc>
              <a:buNone/>
            </a:pPr>
            <a:endParaRPr lang="en-US" sz="1800" b="1">
              <a:solidFill>
                <a:schemeClr val="bg1"/>
              </a:solidFill>
              <a:ea typeface="Calibri"/>
              <a:cs typeface="Calibri"/>
            </a:endParaRPr>
          </a:p>
        </p:txBody>
      </p:sp>
      <p:grpSp>
        <p:nvGrpSpPr>
          <p:cNvPr id="92"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5987064"/>
            <a:ext cx="790849" cy="469689"/>
            <a:chOff x="9841624" y="4115729"/>
            <a:chExt cx="602169" cy="268223"/>
          </a:xfrm>
          <a:solidFill>
            <a:schemeClr val="bg1"/>
          </a:solidFill>
        </p:grpSpPr>
        <p:sp>
          <p:nvSpPr>
            <p:cNvPr id="93" name="Freeform: Shape 92">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812234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87"/>
            <a:ext cx="8229600" cy="1143000"/>
          </a:xfrm>
        </p:spPr>
        <p:txBody>
          <a:bodyPr>
            <a:normAutofit/>
          </a:bodyPr>
          <a:lstStyle/>
          <a:p>
            <a:pPr algn="ctr">
              <a:defRPr sz="2880" b="1">
                <a:solidFill>
                  <a:srgbClr val="0066CC"/>
                </a:solidFill>
              </a:defRPr>
            </a:pPr>
            <a:r>
              <a:rPr lang="en-US" sz="3600">
                <a:ea typeface="Calibri"/>
                <a:cs typeface="Calibri"/>
              </a:rPr>
              <a:t>Reflection</a:t>
            </a:r>
          </a:p>
        </p:txBody>
      </p:sp>
      <p:sp>
        <p:nvSpPr>
          <p:cNvPr id="3" name="Content Placeholder 2"/>
          <p:cNvSpPr>
            <a:spLocks noGrp="1"/>
          </p:cNvSpPr>
          <p:nvPr>
            <p:ph idx="1"/>
          </p:nvPr>
        </p:nvSpPr>
        <p:spPr>
          <a:xfrm>
            <a:off x="457200" y="1009650"/>
            <a:ext cx="8229600" cy="5383213"/>
          </a:xfrm>
        </p:spPr>
        <p:txBody>
          <a:bodyPr vert="horz" lIns="91440" tIns="45720" rIns="91440" bIns="45720" rtlCol="0" anchor="t">
            <a:noAutofit/>
          </a:bodyPr>
          <a:lstStyle/>
          <a:p>
            <a:pPr marL="0" indent="0">
              <a:buNone/>
            </a:pPr>
            <a:r>
              <a:rPr lang="en-US" sz="1600" b="1">
                <a:ea typeface="Calibri"/>
                <a:cs typeface="Calibri"/>
              </a:rPr>
              <a:t>What did we do well?</a:t>
            </a:r>
          </a:p>
          <a:p>
            <a:r>
              <a:rPr lang="en-US" sz="1600">
                <a:ea typeface="+mn-lt"/>
                <a:cs typeface="+mn-lt"/>
              </a:rPr>
              <a:t>Identified ideal locations (CA, CO, TN, TX) for rental car business.</a:t>
            </a:r>
            <a:endParaRPr lang="en-US" sz="1600">
              <a:ea typeface="Calibri"/>
              <a:cs typeface="Calibri"/>
            </a:endParaRPr>
          </a:p>
          <a:p>
            <a:r>
              <a:rPr lang="en-US" sz="1600">
                <a:ea typeface="+mn-lt"/>
                <a:cs typeface="+mn-lt"/>
              </a:rPr>
              <a:t>Determined optimal timing (June/July) for launch.</a:t>
            </a:r>
            <a:endParaRPr lang="en-US" sz="1600">
              <a:ea typeface="Calibri"/>
              <a:cs typeface="Calibri"/>
            </a:endParaRPr>
          </a:p>
          <a:p>
            <a:r>
              <a:rPr lang="en-US" sz="1600">
                <a:ea typeface="+mn-lt"/>
                <a:cs typeface="+mn-lt"/>
              </a:rPr>
              <a:t>Analyzed the revenue performance of diverse vehicle models (e.g., sedans, SUVs, minivans, vans) to determine fleet suitability</a:t>
            </a:r>
            <a:endParaRPr lang="en-US" sz="1600">
              <a:ea typeface="Calibri"/>
              <a:cs typeface="Calibri"/>
            </a:endParaRPr>
          </a:p>
          <a:p>
            <a:r>
              <a:rPr lang="en-US" sz="1600">
                <a:ea typeface="+mn-lt"/>
                <a:cs typeface="+mn-lt"/>
              </a:rPr>
              <a:t>Successfully utilized </a:t>
            </a:r>
            <a:r>
              <a:rPr lang="en-US" sz="1600" b="1">
                <a:ea typeface="+mn-lt"/>
                <a:cs typeface="+mn-lt"/>
              </a:rPr>
              <a:t>Agile Scrum methodology</a:t>
            </a:r>
            <a:r>
              <a:rPr lang="en-US" sz="1600">
                <a:ea typeface="+mn-lt"/>
                <a:cs typeface="+mn-lt"/>
              </a:rPr>
              <a:t> for efficient project management.</a:t>
            </a:r>
            <a:endParaRPr lang="en-US" sz="1600">
              <a:ea typeface="Calibri"/>
              <a:cs typeface="Calibri"/>
            </a:endParaRPr>
          </a:p>
          <a:p>
            <a:r>
              <a:rPr lang="en-US" sz="1600">
                <a:ea typeface="+mn-lt"/>
                <a:cs typeface="+mn-lt"/>
              </a:rPr>
              <a:t>Maintained </a:t>
            </a:r>
            <a:r>
              <a:rPr lang="en-US" sz="1600" b="1">
                <a:ea typeface="+mn-lt"/>
                <a:cs typeface="+mn-lt"/>
              </a:rPr>
              <a:t>strong team collaboration</a:t>
            </a:r>
            <a:r>
              <a:rPr lang="en-US" sz="1600">
                <a:ea typeface="+mn-lt"/>
                <a:cs typeface="+mn-lt"/>
              </a:rPr>
              <a:t> throughout the project.</a:t>
            </a:r>
            <a:endParaRPr lang="en-US" sz="1600">
              <a:ea typeface="Calibri"/>
              <a:cs typeface="Calibri"/>
            </a:endParaRPr>
          </a:p>
          <a:p>
            <a:pPr marL="0" indent="0">
              <a:buNone/>
            </a:pPr>
            <a:endParaRPr lang="en-US" sz="1600" b="1">
              <a:ea typeface="Calibri"/>
              <a:cs typeface="Calibri"/>
            </a:endParaRPr>
          </a:p>
          <a:p>
            <a:pPr marL="0" indent="0">
              <a:buNone/>
            </a:pPr>
            <a:r>
              <a:rPr lang="en-US" sz="1600" b="1">
                <a:ea typeface="Calibri"/>
                <a:cs typeface="Calibri"/>
              </a:rPr>
              <a:t>What did not go well?</a:t>
            </a:r>
          </a:p>
          <a:p>
            <a:pPr marL="457200" indent="-457200">
              <a:buFont typeface="Wingdings"/>
              <a:buChar char="§"/>
            </a:pPr>
            <a:r>
              <a:rPr lang="en-US" sz="1600">
                <a:ea typeface="Calibri"/>
                <a:cs typeface="Calibri"/>
              </a:rPr>
              <a:t>Finding the right data set for the project</a:t>
            </a:r>
          </a:p>
          <a:p>
            <a:pPr marL="0" indent="0">
              <a:buNone/>
            </a:pPr>
            <a:endParaRPr lang="en-US" sz="1600" b="1">
              <a:ea typeface="Calibri"/>
              <a:cs typeface="Calibri"/>
            </a:endParaRPr>
          </a:p>
          <a:p>
            <a:pPr marL="0" indent="0">
              <a:buNone/>
            </a:pPr>
            <a:r>
              <a:rPr lang="en-US" sz="1600" b="1">
                <a:ea typeface="Calibri"/>
                <a:cs typeface="Calibri"/>
              </a:rPr>
              <a:t>Project benefits</a:t>
            </a:r>
          </a:p>
          <a:p>
            <a:pPr marL="457200" indent="-457200">
              <a:buFont typeface="Wingdings"/>
              <a:buChar char="§"/>
            </a:pPr>
            <a:r>
              <a:rPr lang="en-US" sz="1600">
                <a:ea typeface="+mn-lt"/>
                <a:cs typeface="+mn-lt"/>
              </a:rPr>
              <a:t>Provides actionable insights for strategic rental car business planning.</a:t>
            </a:r>
            <a:endParaRPr lang="en-US" sz="1600">
              <a:ea typeface="Calibri"/>
              <a:cs typeface="Calibri"/>
            </a:endParaRPr>
          </a:p>
          <a:p>
            <a:pPr marL="457200" indent="-457200">
              <a:buFont typeface="Wingdings"/>
              <a:buChar char="§"/>
            </a:pPr>
            <a:r>
              <a:rPr lang="en-US" sz="1600">
                <a:ea typeface="+mn-lt"/>
                <a:cs typeface="+mn-lt"/>
              </a:rPr>
              <a:t>Offers a foundation for future market expansion analysis.</a:t>
            </a:r>
            <a:endParaRPr lang="en-US" sz="1600">
              <a:ea typeface="Calibri"/>
              <a:cs typeface="Calibri"/>
            </a:endParaRPr>
          </a:p>
          <a:p>
            <a:pPr>
              <a:buFont typeface="Wingdings"/>
              <a:buChar char="§"/>
            </a:pPr>
            <a:r>
              <a:rPr lang="en-US" sz="1600">
                <a:ea typeface="+mn-lt"/>
                <a:cs typeface="+mn-lt"/>
              </a:rPr>
              <a:t>Enables data-driven decision-making for fleet optimization and timing</a:t>
            </a:r>
            <a:endParaRPr lang="en-US" sz="1600">
              <a:ea typeface="Calibri"/>
              <a:cs typeface="Calibri"/>
            </a:endParaRPr>
          </a:p>
          <a:p>
            <a:pPr>
              <a:buFont typeface="Wingdings"/>
              <a:buChar char="§"/>
            </a:pPr>
            <a:endParaRPr lang="en-US" sz="1600" b="1">
              <a:ea typeface="Calibri"/>
              <a:cs typeface="Calibri"/>
            </a:endParaRPr>
          </a:p>
          <a:p>
            <a:pPr marL="0" indent="0">
              <a:buNone/>
            </a:pPr>
            <a:r>
              <a:rPr lang="en-US" sz="1600" b="1">
                <a:ea typeface="Calibri"/>
                <a:cs typeface="Calibri"/>
              </a:rPr>
              <a:t>How can we improve?</a:t>
            </a:r>
          </a:p>
          <a:p>
            <a:pPr>
              <a:buFont typeface="Wingdings"/>
              <a:buChar char="§"/>
            </a:pPr>
            <a:r>
              <a:rPr lang="en-US" sz="1600">
                <a:ea typeface="+mn-lt"/>
                <a:cs typeface="+mn-lt"/>
              </a:rPr>
              <a:t>Integrate cost analysis (e.g., maintenance, insurance) for car suitability</a:t>
            </a:r>
          </a:p>
          <a:p>
            <a:pPr>
              <a:buFont typeface="Wingdings"/>
              <a:buChar char="§"/>
            </a:pPr>
            <a:r>
              <a:rPr lang="en-US" sz="1600">
                <a:ea typeface="+mn-lt"/>
                <a:cs typeface="+mn-lt"/>
              </a:rPr>
              <a:t>Acquire more detailed, real-time market data (e.g., local demand, competitor pricing)</a:t>
            </a:r>
            <a:endParaRPr lang="en-US" sz="1600">
              <a:ea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5B32513-86CE-E948-E2A9-3397B1C5D709}"/>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90631201-FEB8-6267-806F-7310DA00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EF7553-FD13-C4EC-5A39-B5C484DFF8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4896" y="642902"/>
            <a:ext cx="396824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82FF3FA-25F6-D5D1-CD16-27E148198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4448" y="631672"/>
            <a:ext cx="3968248" cy="529099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55CA672-3C16-A147-DD1E-E6FE57456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7876" y="536920"/>
            <a:ext cx="3968248"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72062F-6AEC-289B-5C00-9FF958AEEE04}"/>
              </a:ext>
            </a:extLst>
          </p:cNvPr>
          <p:cNvSpPr>
            <a:spLocks noGrp="1"/>
          </p:cNvSpPr>
          <p:nvPr>
            <p:ph type="title"/>
          </p:nvPr>
        </p:nvSpPr>
        <p:spPr>
          <a:xfrm>
            <a:off x="2973507" y="1479558"/>
            <a:ext cx="3254991" cy="2577893"/>
          </a:xfrm>
        </p:spPr>
        <p:txBody>
          <a:bodyPr vert="horz" lIns="91440" tIns="45720" rIns="91440" bIns="45720" rtlCol="0" anchor="b">
            <a:normAutofit/>
          </a:bodyPr>
          <a:lstStyle/>
          <a:p>
            <a:pPr defTabSz="914400">
              <a:lnSpc>
                <a:spcPct val="90000"/>
              </a:lnSpc>
              <a:defRPr sz="2880" b="1">
                <a:solidFill>
                  <a:srgbClr val="0066CC"/>
                </a:solidFill>
              </a:defRPr>
            </a:pPr>
            <a:r>
              <a:rPr lang="en-US" sz="4700">
                <a:solidFill>
                  <a:schemeClr val="bg1"/>
                </a:solidFill>
                <a:ea typeface="Calibri"/>
                <a:cs typeface="Calibri"/>
              </a:rPr>
              <a:t>Thank You</a:t>
            </a:r>
            <a:endParaRPr lang="en-US" sz="4700" kern="1200">
              <a:solidFill>
                <a:schemeClr val="bg1"/>
              </a:solidFill>
              <a:latin typeface="+mj-lt"/>
              <a:ea typeface="Calibri"/>
              <a:cs typeface="Calibri"/>
            </a:endParaRPr>
          </a:p>
        </p:txBody>
      </p:sp>
      <p:sp>
        <p:nvSpPr>
          <p:cNvPr id="16" name="Graphic 212">
            <a:extLst>
              <a:ext uri="{FF2B5EF4-FFF2-40B4-BE49-F238E27FC236}">
                <a16:creationId xmlns:a16="http://schemas.microsoft.com/office/drawing/2014/main" id="{6F29FD15-6DD6-7B76-D6DE-603D1536EA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662598"/>
            <a:ext cx="430700"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0B5D3B70-B753-8D87-8AFF-58A83E1E0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662598"/>
            <a:ext cx="430700"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7AF982CE-09F0-B9CC-F9C4-20C350C5F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88893C9D-CE42-01F7-AF53-68885EAE10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Oval 23">
            <a:extLst>
              <a:ext uri="{FF2B5EF4-FFF2-40B4-BE49-F238E27FC236}">
                <a16:creationId xmlns:a16="http://schemas.microsoft.com/office/drawing/2014/main" id="{2DFEB0D3-4750-35FE-4A02-AB6463861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7175" y="4578041"/>
            <a:ext cx="239956"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E68D0723-C4C7-9562-BF33-C7F04D51B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7175" y="4578041"/>
            <a:ext cx="239956"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596DD00D-4BEC-F0F4-A1D8-CB107A0C6A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5987064"/>
            <a:ext cx="790849" cy="469689"/>
            <a:chOff x="9841624" y="4115729"/>
            <a:chExt cx="602169" cy="268223"/>
          </a:xfrm>
          <a:solidFill>
            <a:schemeClr val="bg1"/>
          </a:solidFill>
        </p:grpSpPr>
        <p:sp>
          <p:nvSpPr>
            <p:cNvPr id="29" name="Freeform: Shape 28">
              <a:extLst>
                <a:ext uri="{FF2B5EF4-FFF2-40B4-BE49-F238E27FC236}">
                  <a16:creationId xmlns:a16="http://schemas.microsoft.com/office/drawing/2014/main" id="{AF66027F-50E8-D51D-5E62-850249EBC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6871914-2F7C-6C50-6363-E25D7827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2EF3E66-D787-4840-E631-41AC1FB698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83431F0-AF0A-0A6F-8BD6-ABCF37C94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F91D9B2-B7FE-1AAC-07D9-674303B887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35748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4896" y="642902"/>
            <a:ext cx="396824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608F6B8-DDC9-422E-B241-3222341D7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04448" y="631672"/>
            <a:ext cx="3968248" cy="5290997"/>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7876" y="536920"/>
            <a:ext cx="3968248"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973507" y="1479558"/>
            <a:ext cx="3254991" cy="2577893"/>
          </a:xfrm>
        </p:spPr>
        <p:txBody>
          <a:bodyPr vert="horz" lIns="91440" tIns="45720" rIns="91440" bIns="45720" rtlCol="0" anchor="b">
            <a:normAutofit/>
          </a:bodyPr>
          <a:lstStyle/>
          <a:p>
            <a:pPr defTabSz="914400">
              <a:lnSpc>
                <a:spcPct val="90000"/>
              </a:lnSpc>
              <a:defRPr sz="2880" b="1">
                <a:solidFill>
                  <a:srgbClr val="0066CC"/>
                </a:solidFill>
              </a:defRPr>
            </a:pPr>
            <a:r>
              <a:rPr lang="en-US" sz="4700" kern="1200">
                <a:solidFill>
                  <a:schemeClr val="bg1"/>
                </a:solidFill>
                <a:latin typeface="+mj-lt"/>
                <a:ea typeface="+mj-ea"/>
                <a:cs typeface="+mj-cs"/>
              </a:rPr>
              <a:t>Questions &amp; Answers</a:t>
            </a:r>
          </a:p>
        </p:txBody>
      </p:sp>
      <p:sp>
        <p:nvSpPr>
          <p:cNvPr id="3" name="Content Placeholder 2"/>
          <p:cNvSpPr>
            <a:spLocks noGrp="1"/>
          </p:cNvSpPr>
          <p:nvPr>
            <p:ph idx="1"/>
          </p:nvPr>
        </p:nvSpPr>
        <p:spPr>
          <a:xfrm>
            <a:off x="3212823" y="4149526"/>
            <a:ext cx="2718354" cy="899551"/>
          </a:xfrm>
        </p:spPr>
        <p:txBody>
          <a:bodyPr vert="horz" lIns="91440" tIns="45720" rIns="91440" bIns="45720" rtlCol="0">
            <a:normAutofit/>
          </a:bodyPr>
          <a:lstStyle/>
          <a:p>
            <a:pPr marL="0" indent="0" algn="ctr" defTabSz="914400">
              <a:lnSpc>
                <a:spcPct val="90000"/>
              </a:lnSpc>
              <a:spcBef>
                <a:spcPts val="1000"/>
              </a:spcBef>
              <a:buNone/>
            </a:pPr>
            <a:r>
              <a:rPr lang="en-US" sz="1700" kern="1200">
                <a:solidFill>
                  <a:schemeClr val="bg1"/>
                </a:solidFill>
                <a:latin typeface="+mn-lt"/>
                <a:ea typeface="+mn-ea"/>
                <a:cs typeface="+mn-cs"/>
              </a:rPr>
              <a:t>Invite feedback and questions from stakeholders.</a:t>
            </a:r>
          </a:p>
        </p:txBody>
      </p:sp>
      <p:sp>
        <p:nvSpPr>
          <p:cNvPr id="16"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662598"/>
            <a:ext cx="430700"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8" name="Graphic 212">
            <a:extLst>
              <a:ext uri="{FF2B5EF4-FFF2-40B4-BE49-F238E27FC236}">
                <a16:creationId xmlns:a16="http://schemas.microsoft.com/office/drawing/2014/main" id="{14A1FA07-A873-4AB3-8D01-CFEEEA8CA4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662598"/>
            <a:ext cx="430700" cy="574267"/>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Freeform: Shape 19">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9558"/>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9293"/>
            <a:ext cx="1396390"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4" name="Oval 23">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7175" y="4578041"/>
            <a:ext cx="239956"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6" name="Oval 25">
            <a:extLst>
              <a:ext uri="{FF2B5EF4-FFF2-40B4-BE49-F238E27FC236}">
                <a16:creationId xmlns:a16="http://schemas.microsoft.com/office/drawing/2014/main" id="{331C48F7-8F88-43DC-B1A6-2967CF5AFF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37175" y="4578041"/>
            <a:ext cx="239956" cy="31994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5987064"/>
            <a:ext cx="790849" cy="469689"/>
            <a:chOff x="9841624" y="4115729"/>
            <a:chExt cx="602169" cy="268223"/>
          </a:xfrm>
          <a:solidFill>
            <a:schemeClr val="bg1"/>
          </a:solidFill>
        </p:grpSpPr>
        <p:sp>
          <p:nvSpPr>
            <p:cNvPr id="29" name="Freeform: Shape 2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ea typeface="Calibri"/>
              <a:cs typeface="Calibri"/>
            </a:endParaRPr>
          </a:p>
        </p:txBody>
      </p:sp>
      <p:sp>
        <p:nvSpPr>
          <p:cNvPr id="2" name="Title 1">
            <a:extLst>
              <a:ext uri="{FF2B5EF4-FFF2-40B4-BE49-F238E27FC236}">
                <a16:creationId xmlns:a16="http://schemas.microsoft.com/office/drawing/2014/main" id="{3669F7BB-3689-97DB-71E5-44DA1F0FFD2C}"/>
              </a:ext>
            </a:extLst>
          </p:cNvPr>
          <p:cNvSpPr>
            <a:spLocks noGrp="1"/>
          </p:cNvSpPr>
          <p:nvPr>
            <p:ph type="title"/>
          </p:nvPr>
        </p:nvSpPr>
        <p:spPr>
          <a:xfrm>
            <a:off x="457050" y="-6926"/>
            <a:ext cx="4000647" cy="1074397"/>
          </a:xfrm>
        </p:spPr>
        <p:txBody>
          <a:bodyPr anchor="ctr">
            <a:normAutofit/>
          </a:bodyPr>
          <a:lstStyle/>
          <a:p>
            <a:r>
              <a:rPr lang="en-US" sz="3500">
                <a:ea typeface="Calibri"/>
                <a:cs typeface="Calibri"/>
              </a:rPr>
              <a:t>Project Overview</a:t>
            </a:r>
            <a:endParaRPr lang="en-US" sz="3500"/>
          </a:p>
        </p:txBody>
      </p:sp>
      <p:sp>
        <p:nvSpPr>
          <p:cNvPr id="3" name="Content Placeholder 2">
            <a:extLst>
              <a:ext uri="{FF2B5EF4-FFF2-40B4-BE49-F238E27FC236}">
                <a16:creationId xmlns:a16="http://schemas.microsoft.com/office/drawing/2014/main" id="{6769F19E-5B9B-A354-80BE-B636E3906052}"/>
              </a:ext>
            </a:extLst>
          </p:cNvPr>
          <p:cNvSpPr>
            <a:spLocks noGrp="1"/>
          </p:cNvSpPr>
          <p:nvPr>
            <p:ph idx="1"/>
          </p:nvPr>
        </p:nvSpPr>
        <p:spPr>
          <a:xfrm>
            <a:off x="134932" y="921999"/>
            <a:ext cx="4935828" cy="5937788"/>
          </a:xfrm>
        </p:spPr>
        <p:txBody>
          <a:bodyPr vert="horz" lIns="91440" tIns="45720" rIns="91440" bIns="45720" rtlCol="0" anchor="ctr">
            <a:normAutofit/>
          </a:bodyPr>
          <a:lstStyle/>
          <a:p>
            <a:pPr marL="0" indent="0">
              <a:lnSpc>
                <a:spcPct val="90000"/>
              </a:lnSpc>
              <a:buNone/>
            </a:pPr>
            <a:endParaRPr lang="en-US" sz="1100" b="1">
              <a:ea typeface="Calibri"/>
              <a:cs typeface="Calibri"/>
            </a:endParaRPr>
          </a:p>
          <a:p>
            <a:pPr marL="0" indent="0">
              <a:lnSpc>
                <a:spcPct val="90000"/>
              </a:lnSpc>
              <a:buNone/>
            </a:pPr>
            <a:endParaRPr lang="en-US" sz="1100" b="1">
              <a:ea typeface="Calibri"/>
              <a:cs typeface="Calibri"/>
            </a:endParaRPr>
          </a:p>
          <a:p>
            <a:pPr marL="0" indent="0">
              <a:lnSpc>
                <a:spcPct val="90000"/>
              </a:lnSpc>
              <a:buNone/>
            </a:pPr>
            <a:endParaRPr lang="en-US" sz="1800" b="1">
              <a:ea typeface="Calibri"/>
              <a:cs typeface="Calibri"/>
            </a:endParaRPr>
          </a:p>
          <a:p>
            <a:pPr marL="0" indent="0">
              <a:lnSpc>
                <a:spcPct val="120000"/>
              </a:lnSpc>
              <a:buNone/>
            </a:pPr>
            <a:endParaRPr lang="en-US" sz="1800" b="1"/>
          </a:p>
          <a:p>
            <a:pPr marL="0" indent="0">
              <a:lnSpc>
                <a:spcPct val="120000"/>
              </a:lnSpc>
              <a:buNone/>
            </a:pPr>
            <a:r>
              <a:rPr lang="en-US" sz="1800" b="1"/>
              <a:t>Synopsis:</a:t>
            </a:r>
            <a:endParaRPr lang="en-US" sz="1800" b="1">
              <a:ea typeface="Calibri"/>
              <a:cs typeface="Calibri"/>
            </a:endParaRPr>
          </a:p>
          <a:p>
            <a:pPr marL="0" indent="0">
              <a:lnSpc>
                <a:spcPct val="120000"/>
              </a:lnSpc>
              <a:buNone/>
            </a:pPr>
            <a:endParaRPr lang="en-US" sz="1800" b="1">
              <a:ea typeface="+mn-lt"/>
              <a:cs typeface="+mn-lt"/>
            </a:endParaRPr>
          </a:p>
          <a:p>
            <a:pPr>
              <a:lnSpc>
                <a:spcPct val="120000"/>
              </a:lnSpc>
            </a:pPr>
            <a:endParaRPr lang="en-US" sz="1800" b="1">
              <a:ea typeface="+mn-lt"/>
              <a:cs typeface="+mn-lt"/>
            </a:endParaRPr>
          </a:p>
          <a:p>
            <a:pPr marL="0" indent="0">
              <a:lnSpc>
                <a:spcPct val="120000"/>
              </a:lnSpc>
              <a:buNone/>
            </a:pPr>
            <a:endParaRPr lang="en-US" sz="1800" b="1">
              <a:ea typeface="+mn-lt"/>
              <a:cs typeface="+mn-lt"/>
            </a:endParaRPr>
          </a:p>
          <a:p>
            <a:pPr marL="0" indent="0">
              <a:lnSpc>
                <a:spcPct val="120000"/>
              </a:lnSpc>
              <a:buNone/>
            </a:pPr>
            <a:endParaRPr lang="en-US" sz="1800" b="1">
              <a:ea typeface="+mn-lt"/>
              <a:cs typeface="+mn-lt"/>
            </a:endParaRPr>
          </a:p>
          <a:p>
            <a:pPr marL="0" indent="0">
              <a:lnSpc>
                <a:spcPct val="120000"/>
              </a:lnSpc>
              <a:buNone/>
            </a:pPr>
            <a:endParaRPr lang="en-US" sz="1800" b="1">
              <a:ea typeface="+mn-lt"/>
              <a:cs typeface="+mn-lt"/>
            </a:endParaRPr>
          </a:p>
          <a:p>
            <a:pPr>
              <a:buNone/>
            </a:pPr>
            <a:endParaRPr lang="en-US" sz="1800" b="1">
              <a:ea typeface="+mn-lt"/>
              <a:cs typeface="+mn-lt"/>
            </a:endParaRPr>
          </a:p>
          <a:p>
            <a:pPr>
              <a:buNone/>
            </a:pPr>
            <a:r>
              <a:rPr lang="en-US" sz="1800" b="1">
                <a:ea typeface="+mn-lt"/>
                <a:cs typeface="+mn-lt"/>
              </a:rPr>
              <a:t>Our insights will cover:</a:t>
            </a:r>
            <a:endParaRPr lang="en-US">
              <a:ea typeface="Calibri"/>
              <a:cs typeface="Calibri"/>
            </a:endParaRPr>
          </a:p>
          <a:p>
            <a:r>
              <a:rPr lang="en-US" sz="1800">
                <a:ea typeface="+mn-lt"/>
                <a:cs typeface="+mn-lt"/>
              </a:rPr>
              <a:t>Rental car market dynamics</a:t>
            </a:r>
            <a:endParaRPr lang="en-US"/>
          </a:p>
          <a:p>
            <a:r>
              <a:rPr lang="en-US" sz="1800">
                <a:ea typeface="+mn-lt"/>
                <a:cs typeface="+mn-lt"/>
              </a:rPr>
              <a:t>Support for informed decision-making in: </a:t>
            </a:r>
            <a:endParaRPr lang="en-US"/>
          </a:p>
          <a:p>
            <a:pPr marL="1028700" lvl="1">
              <a:buFont typeface="Courier New"/>
              <a:buChar char="o"/>
            </a:pPr>
            <a:r>
              <a:rPr lang="en-US" sz="1800">
                <a:ea typeface="+mn-lt"/>
                <a:cs typeface="+mn-lt"/>
              </a:rPr>
              <a:t>Fleet optimization</a:t>
            </a:r>
            <a:endParaRPr lang="en-US">
              <a:ea typeface="Calibri"/>
              <a:cs typeface="Calibri"/>
            </a:endParaRPr>
          </a:p>
          <a:p>
            <a:pPr marL="1028700" lvl="1">
              <a:buFont typeface="Courier New"/>
              <a:buChar char="o"/>
            </a:pPr>
            <a:r>
              <a:rPr lang="en-US" sz="1800">
                <a:ea typeface="+mn-lt"/>
                <a:cs typeface="+mn-lt"/>
              </a:rPr>
              <a:t>Operational strategies</a:t>
            </a:r>
            <a:endParaRPr lang="en-US">
              <a:ea typeface="Calibri"/>
              <a:cs typeface="Calibri"/>
            </a:endParaRPr>
          </a:p>
          <a:p>
            <a:pPr marL="1028700" lvl="1">
              <a:buFont typeface="Courier New"/>
              <a:buChar char="o"/>
            </a:pPr>
            <a:r>
              <a:rPr lang="en-US" sz="1800">
                <a:ea typeface="+mn-lt"/>
                <a:cs typeface="+mn-lt"/>
              </a:rPr>
              <a:t>Investment</a:t>
            </a:r>
            <a:endParaRPr lang="en-US">
              <a:ea typeface="Calibri"/>
              <a:cs typeface="Calibri"/>
            </a:endParaRPr>
          </a:p>
          <a:p>
            <a:pPr marL="0" indent="0">
              <a:lnSpc>
                <a:spcPct val="120000"/>
              </a:lnSpc>
              <a:buNone/>
            </a:pPr>
            <a:endParaRPr lang="en-US" sz="1800">
              <a:ea typeface="Calibri"/>
              <a:cs typeface="Calibri"/>
            </a:endParaRPr>
          </a:p>
          <a:p>
            <a:pPr marL="0" indent="0">
              <a:lnSpc>
                <a:spcPct val="120000"/>
              </a:lnSpc>
              <a:buNone/>
            </a:pPr>
            <a:endParaRPr lang="en-US" sz="1800" b="1">
              <a:ea typeface="Calibri"/>
              <a:cs typeface="Calibri"/>
            </a:endParaRPr>
          </a:p>
          <a:p>
            <a:pPr marL="0" indent="0">
              <a:lnSpc>
                <a:spcPct val="90000"/>
              </a:lnSpc>
              <a:buNone/>
            </a:pPr>
            <a:endParaRPr lang="en-US" sz="1100">
              <a:ea typeface="Calibri"/>
              <a:cs typeface="Calibri"/>
            </a:endParaRPr>
          </a:p>
          <a:p>
            <a:pPr marL="0" indent="0">
              <a:lnSpc>
                <a:spcPct val="90000"/>
              </a:lnSpc>
              <a:buNone/>
            </a:pPr>
            <a:endParaRPr lang="en-US" sz="1100">
              <a:ea typeface="+mn-lt"/>
              <a:cs typeface="+mn-lt"/>
            </a:endParaRPr>
          </a:p>
          <a:p>
            <a:pPr marL="1028700" lvl="1">
              <a:lnSpc>
                <a:spcPct val="90000"/>
              </a:lnSpc>
              <a:buFont typeface="Courier New"/>
              <a:buChar char="o"/>
            </a:pPr>
            <a:endParaRPr lang="en-US" sz="1100">
              <a:ea typeface="Calibri"/>
              <a:cs typeface="Calibri"/>
            </a:endParaRPr>
          </a:p>
          <a:p>
            <a:pPr marL="457200" lvl="1" indent="0">
              <a:lnSpc>
                <a:spcPct val="90000"/>
              </a:lnSpc>
              <a:buNone/>
            </a:pPr>
            <a:endParaRPr lang="en-US" sz="1100">
              <a:ea typeface="Calibri"/>
              <a:cs typeface="Calibri"/>
            </a:endParaRPr>
          </a:p>
          <a:p>
            <a:pPr lvl="1">
              <a:lnSpc>
                <a:spcPct val="90000"/>
              </a:lnSpc>
              <a:buFont typeface="Courier New"/>
              <a:buChar char="o"/>
            </a:pPr>
            <a:endParaRPr lang="en-US" sz="1100">
              <a:ea typeface="Calibri"/>
              <a:cs typeface="Calibri"/>
            </a:endParaRPr>
          </a:p>
          <a:p>
            <a:pPr lvl="1">
              <a:lnSpc>
                <a:spcPct val="90000"/>
              </a:lnSpc>
              <a:buFont typeface="Courier New"/>
              <a:buChar char="o"/>
            </a:pPr>
            <a:endParaRPr lang="en-US" sz="1100">
              <a:ea typeface="Calibri"/>
              <a:cs typeface="Calibri"/>
            </a:endParaRPr>
          </a:p>
          <a:p>
            <a:pPr lvl="1">
              <a:lnSpc>
                <a:spcPct val="90000"/>
              </a:lnSpc>
              <a:buFont typeface="Courier New"/>
              <a:buChar char="o"/>
            </a:pPr>
            <a:endParaRPr lang="en-US" sz="1100">
              <a:ea typeface="Calibri"/>
              <a:cs typeface="Calibri"/>
            </a:endParaRPr>
          </a:p>
          <a:p>
            <a:pPr lvl="1">
              <a:lnSpc>
                <a:spcPct val="90000"/>
              </a:lnSpc>
              <a:buFont typeface="Courier New"/>
              <a:buChar char="o"/>
            </a:pPr>
            <a:endParaRPr lang="en-US" sz="1100">
              <a:ea typeface="Calibri"/>
              <a:cs typeface="Calibri"/>
            </a:endParaRPr>
          </a:p>
          <a:p>
            <a:pPr>
              <a:lnSpc>
                <a:spcPct val="90000"/>
              </a:lnSpc>
            </a:pPr>
            <a:endParaRPr lang="en-US" sz="1100">
              <a:ea typeface="Calibri"/>
              <a:cs typeface="Calibri"/>
            </a:endParaRPr>
          </a:p>
        </p:txBody>
      </p:sp>
      <p:pic>
        <p:nvPicPr>
          <p:cNvPr id="19" name="Picture 18" descr="Cars in the parking lot">
            <a:extLst>
              <a:ext uri="{FF2B5EF4-FFF2-40B4-BE49-F238E27FC236}">
                <a16:creationId xmlns:a16="http://schemas.microsoft.com/office/drawing/2014/main" id="{97E8AA9A-9B1E-2AFB-D58F-E4C0AFEC1BD5}"/>
              </a:ext>
            </a:extLst>
          </p:cNvPr>
          <p:cNvPicPr>
            <a:picLocks noChangeAspect="1"/>
          </p:cNvPicPr>
          <p:nvPr/>
        </p:nvPicPr>
        <p:blipFill>
          <a:blip r:embed="rId3"/>
          <a:srcRect l="37194" r="24016" b="3"/>
          <a:stretch>
            <a:fillRect/>
          </a:stretch>
        </p:blipFill>
        <p:spPr>
          <a:xfrm>
            <a:off x="5575294" y="-10886"/>
            <a:ext cx="3568706" cy="6868886"/>
          </a:xfrm>
          <a:prstGeom prst="rect">
            <a:avLst/>
          </a:prstGeom>
          <a:effectLst>
            <a:outerShdw blurRad="127000" dist="50800" dir="10800000" sx="99000" sy="99000" algn="r" rotWithShape="0">
              <a:prstClr val="black">
                <a:alpha val="40000"/>
              </a:prstClr>
            </a:outerShdw>
          </a:effectLst>
        </p:spPr>
      </p:pic>
      <p:pic>
        <p:nvPicPr>
          <p:cNvPr id="4" name="Picture 3" descr="A black and white illustration of a data collection&#10;&#10;AI-generated content may be incorrect.">
            <a:extLst>
              <a:ext uri="{FF2B5EF4-FFF2-40B4-BE49-F238E27FC236}">
                <a16:creationId xmlns:a16="http://schemas.microsoft.com/office/drawing/2014/main" id="{BAA77274-E6C0-3E44-1F54-1FF0E021DB17}"/>
              </a:ext>
            </a:extLst>
          </p:cNvPr>
          <p:cNvPicPr>
            <a:picLocks noChangeAspect="1"/>
          </p:cNvPicPr>
          <p:nvPr/>
        </p:nvPicPr>
        <p:blipFill>
          <a:blip r:embed="rId4"/>
          <a:stretch>
            <a:fillRect/>
          </a:stretch>
        </p:blipFill>
        <p:spPr>
          <a:xfrm>
            <a:off x="135564" y="1715164"/>
            <a:ext cx="1097813" cy="1274579"/>
          </a:xfrm>
          <a:prstGeom prst="rect">
            <a:avLst/>
          </a:prstGeom>
        </p:spPr>
      </p:pic>
      <p:sp>
        <p:nvSpPr>
          <p:cNvPr id="6" name="Arrow: Right 5">
            <a:extLst>
              <a:ext uri="{FF2B5EF4-FFF2-40B4-BE49-F238E27FC236}">
                <a16:creationId xmlns:a16="http://schemas.microsoft.com/office/drawing/2014/main" id="{42777A6E-8A3A-6799-723C-B78601603A9C}"/>
              </a:ext>
            </a:extLst>
          </p:cNvPr>
          <p:cNvSpPr/>
          <p:nvPr/>
        </p:nvSpPr>
        <p:spPr>
          <a:xfrm>
            <a:off x="1427919" y="2002443"/>
            <a:ext cx="763280" cy="695551"/>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a:solidFill>
                <a:schemeClr val="tx1"/>
              </a:solidFill>
              <a:ea typeface="Calibri"/>
              <a:cs typeface="Calibri"/>
            </a:endParaRPr>
          </a:p>
        </p:txBody>
      </p:sp>
      <p:pic>
        <p:nvPicPr>
          <p:cNvPr id="7" name="Picture 6" descr="A black and white line drawing of a server&#10;&#10;AI-generated content may be incorrect.">
            <a:extLst>
              <a:ext uri="{FF2B5EF4-FFF2-40B4-BE49-F238E27FC236}">
                <a16:creationId xmlns:a16="http://schemas.microsoft.com/office/drawing/2014/main" id="{9F2F9C84-FEC0-89DF-1E6C-053811565476}"/>
              </a:ext>
            </a:extLst>
          </p:cNvPr>
          <p:cNvPicPr>
            <a:picLocks noChangeAspect="1"/>
          </p:cNvPicPr>
          <p:nvPr/>
        </p:nvPicPr>
        <p:blipFill>
          <a:blip r:embed="rId5"/>
          <a:stretch>
            <a:fillRect/>
          </a:stretch>
        </p:blipFill>
        <p:spPr>
          <a:xfrm>
            <a:off x="2190196" y="1825589"/>
            <a:ext cx="1155183" cy="1166702"/>
          </a:xfrm>
          <a:prstGeom prst="rect">
            <a:avLst/>
          </a:prstGeom>
        </p:spPr>
      </p:pic>
      <p:sp>
        <p:nvSpPr>
          <p:cNvPr id="8" name="Arrow: Right 7">
            <a:extLst>
              <a:ext uri="{FF2B5EF4-FFF2-40B4-BE49-F238E27FC236}">
                <a16:creationId xmlns:a16="http://schemas.microsoft.com/office/drawing/2014/main" id="{2CFBC591-FEA6-63CB-3AE5-08AF743FE150}"/>
              </a:ext>
            </a:extLst>
          </p:cNvPr>
          <p:cNvSpPr/>
          <p:nvPr/>
        </p:nvSpPr>
        <p:spPr>
          <a:xfrm>
            <a:off x="3421523" y="2022379"/>
            <a:ext cx="836378" cy="695551"/>
          </a:xfrm>
          <a:prstGeom prst="rightArrow">
            <a:avLst/>
          </a:prstGeom>
          <a:solidFill>
            <a:schemeClr val="tx1"/>
          </a:solid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endParaRPr lang="en-US" b="1">
              <a:solidFill>
                <a:schemeClr val="tx1"/>
              </a:solidFill>
              <a:ea typeface="Calibri"/>
              <a:cs typeface="Calibri"/>
            </a:endParaRPr>
          </a:p>
        </p:txBody>
      </p:sp>
      <p:pic>
        <p:nvPicPr>
          <p:cNvPr id="9" name="Picture 8" descr="A computer screen with graphs and charts&#10;&#10;AI-generated content may be incorrect.">
            <a:extLst>
              <a:ext uri="{FF2B5EF4-FFF2-40B4-BE49-F238E27FC236}">
                <a16:creationId xmlns:a16="http://schemas.microsoft.com/office/drawing/2014/main" id="{559FE9B9-5666-1F69-B67A-14CE2BF31F38}"/>
              </a:ext>
            </a:extLst>
          </p:cNvPr>
          <p:cNvPicPr>
            <a:picLocks noChangeAspect="1"/>
          </p:cNvPicPr>
          <p:nvPr/>
        </p:nvPicPr>
        <p:blipFill>
          <a:blip r:embed="rId6"/>
          <a:stretch>
            <a:fillRect/>
          </a:stretch>
        </p:blipFill>
        <p:spPr>
          <a:xfrm>
            <a:off x="4257895" y="1712063"/>
            <a:ext cx="1199708" cy="1280781"/>
          </a:xfrm>
          <a:prstGeom prst="rect">
            <a:avLst/>
          </a:prstGeom>
        </p:spPr>
      </p:pic>
    </p:spTree>
    <p:extLst>
      <p:ext uri="{BB962C8B-B14F-4D97-AF65-F5344CB8AC3E}">
        <p14:creationId xmlns:p14="http://schemas.microsoft.com/office/powerpoint/2010/main" val="699347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347320-C011-5082-9403-92696FD53304}"/>
              </a:ext>
            </a:extLst>
          </p:cNvPr>
          <p:cNvSpPr>
            <a:spLocks noGrp="1"/>
          </p:cNvSpPr>
          <p:nvPr>
            <p:ph type="title"/>
          </p:nvPr>
        </p:nvSpPr>
        <p:spPr>
          <a:xfrm>
            <a:off x="628650" y="1195697"/>
            <a:ext cx="2400300" cy="4238118"/>
          </a:xfrm>
        </p:spPr>
        <p:txBody>
          <a:bodyPr>
            <a:normAutofit/>
          </a:bodyPr>
          <a:lstStyle/>
          <a:p>
            <a:r>
              <a:rPr lang="en-US" sz="3700" b="1">
                <a:solidFill>
                  <a:schemeClr val="bg1"/>
                </a:solidFill>
                <a:ea typeface="Calibri"/>
                <a:cs typeface="Calibri"/>
              </a:rPr>
              <a:t>Objectives:</a:t>
            </a:r>
            <a:endParaRPr lang="en-US" sz="3700">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7" name="Content Placeholder 2">
            <a:extLst>
              <a:ext uri="{FF2B5EF4-FFF2-40B4-BE49-F238E27FC236}">
                <a16:creationId xmlns:a16="http://schemas.microsoft.com/office/drawing/2014/main" id="{44C7B5B0-A0F3-DBB3-F74D-7EA38C1A1F7D}"/>
              </a:ext>
            </a:extLst>
          </p:cNvPr>
          <p:cNvGraphicFramePr>
            <a:graphicFrameLocks noGrp="1"/>
          </p:cNvGraphicFramePr>
          <p:nvPr>
            <p:ph idx="1"/>
            <p:extLst>
              <p:ext uri="{D42A27DB-BD31-4B8C-83A1-F6EECF244321}">
                <p14:modId xmlns:p14="http://schemas.microsoft.com/office/powerpoint/2010/main" val="2815855052"/>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62812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FE6E4-173F-DE7C-B728-6F48EE3F8280}"/>
              </a:ext>
            </a:extLst>
          </p:cNvPr>
          <p:cNvSpPr>
            <a:spLocks noGrp="1"/>
          </p:cNvSpPr>
          <p:nvPr>
            <p:ph type="title"/>
          </p:nvPr>
        </p:nvSpPr>
        <p:spPr>
          <a:xfrm>
            <a:off x="300990" y="1693863"/>
            <a:ext cx="2400300" cy="2387600"/>
          </a:xfrm>
        </p:spPr>
        <p:txBody>
          <a:bodyPr vert="horz" lIns="91440" tIns="45720" rIns="91440" bIns="45720" rtlCol="0" anchor="b">
            <a:normAutofit/>
          </a:bodyPr>
          <a:lstStyle/>
          <a:p>
            <a:pPr algn="l" defTabSz="914400">
              <a:lnSpc>
                <a:spcPct val="90000"/>
              </a:lnSpc>
            </a:pPr>
            <a:r>
              <a:rPr lang="en-US" sz="4200" kern="1200">
                <a:solidFill>
                  <a:schemeClr val="tx1"/>
                </a:solidFill>
                <a:latin typeface="+mj-lt"/>
                <a:ea typeface="+mj-ea"/>
                <a:cs typeface="+mj-cs"/>
              </a:rPr>
              <a:t>Project Tools</a:t>
            </a:r>
          </a:p>
        </p:txBody>
      </p:sp>
      <p:pic>
        <p:nvPicPr>
          <p:cNvPr id="9" name="Picture 8" descr="A logo for microsoft server&#10;&#10;AI-generated content may be incorrect.">
            <a:extLst>
              <a:ext uri="{FF2B5EF4-FFF2-40B4-BE49-F238E27FC236}">
                <a16:creationId xmlns:a16="http://schemas.microsoft.com/office/drawing/2014/main" id="{3D20CE18-FDF0-003C-8A92-6530ECBE9F4B}"/>
              </a:ext>
            </a:extLst>
          </p:cNvPr>
          <p:cNvPicPr>
            <a:picLocks noChangeAspect="1"/>
          </p:cNvPicPr>
          <p:nvPr/>
        </p:nvPicPr>
        <p:blipFill>
          <a:blip r:embed="rId3"/>
          <a:stretch>
            <a:fillRect/>
          </a:stretch>
        </p:blipFill>
        <p:spPr>
          <a:xfrm>
            <a:off x="3701598" y="447991"/>
            <a:ext cx="1704729" cy="1287070"/>
          </a:xfrm>
          <a:prstGeom prst="rect">
            <a:avLst/>
          </a:prstGeom>
        </p:spPr>
      </p:pic>
      <p:pic>
        <p:nvPicPr>
          <p:cNvPr id="11" name="Picture 10" descr="A red circle with a white letter on it&#10;&#10;AI-generated content may be incorrect.">
            <a:extLst>
              <a:ext uri="{FF2B5EF4-FFF2-40B4-BE49-F238E27FC236}">
                <a16:creationId xmlns:a16="http://schemas.microsoft.com/office/drawing/2014/main" id="{92536FD7-5E7E-A555-1C16-0AF9F8012E03}"/>
              </a:ext>
            </a:extLst>
          </p:cNvPr>
          <p:cNvPicPr>
            <a:picLocks noChangeAspect="1"/>
          </p:cNvPicPr>
          <p:nvPr/>
        </p:nvPicPr>
        <p:blipFill>
          <a:blip r:embed="rId4"/>
          <a:stretch>
            <a:fillRect/>
          </a:stretch>
        </p:blipFill>
        <p:spPr>
          <a:xfrm>
            <a:off x="3731520" y="2628912"/>
            <a:ext cx="1642096" cy="1532622"/>
          </a:xfrm>
          <a:prstGeom prst="rect">
            <a:avLst/>
          </a:prstGeom>
        </p:spPr>
      </p:pic>
      <p:pic>
        <p:nvPicPr>
          <p:cNvPr id="5" name="Picture 4" descr="A logo with blue and orange crosses&#10;&#10;AI-generated content may be incorrect.">
            <a:extLst>
              <a:ext uri="{FF2B5EF4-FFF2-40B4-BE49-F238E27FC236}">
                <a16:creationId xmlns:a16="http://schemas.microsoft.com/office/drawing/2014/main" id="{FDB1E1F7-1D64-38C0-C7AD-A36D3FD91938}"/>
              </a:ext>
            </a:extLst>
          </p:cNvPr>
          <p:cNvPicPr>
            <a:picLocks noChangeAspect="1"/>
          </p:cNvPicPr>
          <p:nvPr/>
        </p:nvPicPr>
        <p:blipFill>
          <a:blip r:embed="rId5"/>
          <a:stretch>
            <a:fillRect/>
          </a:stretch>
        </p:blipFill>
        <p:spPr>
          <a:xfrm>
            <a:off x="5909310" y="856023"/>
            <a:ext cx="2997729" cy="1671233"/>
          </a:xfrm>
          <a:prstGeom prst="rect">
            <a:avLst/>
          </a:prstGeom>
        </p:spPr>
      </p:pic>
      <p:pic>
        <p:nvPicPr>
          <p:cNvPr id="8" name="Picture 7" descr="A green square with a white x on it&#10;&#10;AI-generated content may be incorrect.">
            <a:extLst>
              <a:ext uri="{FF2B5EF4-FFF2-40B4-BE49-F238E27FC236}">
                <a16:creationId xmlns:a16="http://schemas.microsoft.com/office/drawing/2014/main" id="{62617C74-AF9E-7675-D790-359FA093EBC9}"/>
              </a:ext>
            </a:extLst>
          </p:cNvPr>
          <p:cNvPicPr>
            <a:picLocks noChangeAspect="1"/>
          </p:cNvPicPr>
          <p:nvPr/>
        </p:nvPicPr>
        <p:blipFill>
          <a:blip r:embed="rId6"/>
          <a:stretch>
            <a:fillRect/>
          </a:stretch>
        </p:blipFill>
        <p:spPr>
          <a:xfrm>
            <a:off x="3767002" y="4948279"/>
            <a:ext cx="1606614" cy="1518250"/>
          </a:xfrm>
          <a:prstGeom prst="rect">
            <a:avLst/>
          </a:prstGeom>
        </p:spPr>
      </p:pic>
      <p:cxnSp>
        <p:nvCxnSpPr>
          <p:cNvPr id="68" name="Straight Connector 67">
            <a:extLst>
              <a:ext uri="{FF2B5EF4-FFF2-40B4-BE49-F238E27FC236}">
                <a16:creationId xmlns:a16="http://schemas.microsoft.com/office/drawing/2014/main" id="{DC034BB4-8B50-4484-85C4-0CE4699284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7996" y="0"/>
            <a:ext cx="0" cy="6858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1B200F7-B57A-4824-BB91-B6624450A5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220" y="2228770"/>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902062F-7F47-41E5-8574-2D1492D58E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47995" y="3429000"/>
            <a:ext cx="349758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A92245C-961F-47D5-9691-272D28692D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220" y="4568202"/>
            <a:ext cx="2157776"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logo with purple letters&#10;&#10;AI-generated content may be incorrect.">
            <a:extLst>
              <a:ext uri="{FF2B5EF4-FFF2-40B4-BE49-F238E27FC236}">
                <a16:creationId xmlns:a16="http://schemas.microsoft.com/office/drawing/2014/main" id="{8A3D6120-5D1F-A230-D4DF-15075F11DC68}"/>
              </a:ext>
            </a:extLst>
          </p:cNvPr>
          <p:cNvPicPr>
            <a:picLocks noChangeAspect="1"/>
          </p:cNvPicPr>
          <p:nvPr/>
        </p:nvPicPr>
        <p:blipFill>
          <a:blip r:embed="rId7"/>
          <a:stretch>
            <a:fillRect/>
          </a:stretch>
        </p:blipFill>
        <p:spPr>
          <a:xfrm>
            <a:off x="5909310" y="4363491"/>
            <a:ext cx="2997729" cy="1476381"/>
          </a:xfrm>
          <a:prstGeom prst="rect">
            <a:avLst/>
          </a:prstGeom>
        </p:spPr>
      </p:pic>
      <p:pic>
        <p:nvPicPr>
          <p:cNvPr id="4" name="Picture 3" descr="A logo of a company&#10;&#10;AI-generated content may be incorrect.">
            <a:extLst>
              <a:ext uri="{FF2B5EF4-FFF2-40B4-BE49-F238E27FC236}">
                <a16:creationId xmlns:a16="http://schemas.microsoft.com/office/drawing/2014/main" id="{D980FAE9-DA76-C626-8051-9E05DFFD765E}"/>
              </a:ext>
            </a:extLst>
          </p:cNvPr>
          <p:cNvPicPr>
            <a:picLocks noChangeAspect="1"/>
          </p:cNvPicPr>
          <p:nvPr/>
        </p:nvPicPr>
        <p:blipFill>
          <a:blip r:embed="rId8"/>
          <a:stretch>
            <a:fillRect/>
          </a:stretch>
        </p:blipFill>
        <p:spPr>
          <a:xfrm>
            <a:off x="303325" y="150092"/>
            <a:ext cx="2396381" cy="1890169"/>
          </a:xfrm>
          <a:prstGeom prst="rect">
            <a:avLst/>
          </a:prstGeom>
        </p:spPr>
      </p:pic>
      <p:pic>
        <p:nvPicPr>
          <p:cNvPr id="6" name="Picture 5" descr="A blue circle with a white logo&#10;&#10;AI-generated content may be incorrect.">
            <a:extLst>
              <a:ext uri="{FF2B5EF4-FFF2-40B4-BE49-F238E27FC236}">
                <a16:creationId xmlns:a16="http://schemas.microsoft.com/office/drawing/2014/main" id="{44961849-D3FD-3A19-6BE3-A7CD16347A09}"/>
              </a:ext>
            </a:extLst>
          </p:cNvPr>
          <p:cNvPicPr>
            <a:picLocks noChangeAspect="1"/>
          </p:cNvPicPr>
          <p:nvPr/>
        </p:nvPicPr>
        <p:blipFill>
          <a:blip r:embed="rId9"/>
          <a:stretch>
            <a:fillRect/>
          </a:stretch>
        </p:blipFill>
        <p:spPr>
          <a:xfrm>
            <a:off x="209806" y="4569849"/>
            <a:ext cx="2593809" cy="1893322"/>
          </a:xfrm>
          <a:prstGeom prst="rect">
            <a:avLst/>
          </a:prstGeom>
        </p:spPr>
      </p:pic>
    </p:spTree>
    <p:extLst>
      <p:ext uri="{BB962C8B-B14F-4D97-AF65-F5344CB8AC3E}">
        <p14:creationId xmlns:p14="http://schemas.microsoft.com/office/powerpoint/2010/main" val="387085904"/>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6794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30FDB-57A9-CB19-F9D6-0300F66DCDC0}"/>
              </a:ext>
            </a:extLst>
          </p:cNvPr>
          <p:cNvSpPr>
            <a:spLocks noGrp="1"/>
          </p:cNvSpPr>
          <p:nvPr>
            <p:ph type="title"/>
          </p:nvPr>
        </p:nvSpPr>
        <p:spPr>
          <a:xfrm>
            <a:off x="441614" y="1195697"/>
            <a:ext cx="2857499" cy="4342027"/>
          </a:xfrm>
        </p:spPr>
        <p:txBody>
          <a:bodyPr>
            <a:normAutofit/>
          </a:bodyPr>
          <a:lstStyle/>
          <a:p>
            <a:r>
              <a:rPr lang="en-US" sz="3600">
                <a:solidFill>
                  <a:schemeClr val="bg1"/>
                </a:solidFill>
                <a:ea typeface="Calibri"/>
                <a:cs typeface="Calibri"/>
              </a:rPr>
              <a:t>Requirements Gathering</a:t>
            </a: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432689"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695" y="4752208"/>
            <a:ext cx="273765"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82214" y="5539935"/>
            <a:ext cx="731374"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aphicFrame>
        <p:nvGraphicFramePr>
          <p:cNvPr id="5" name="Content Placeholder 2">
            <a:extLst>
              <a:ext uri="{FF2B5EF4-FFF2-40B4-BE49-F238E27FC236}">
                <a16:creationId xmlns:a16="http://schemas.microsoft.com/office/drawing/2014/main" id="{620D0CF5-5B27-658C-BB3C-2BB7D0A74048}"/>
              </a:ext>
            </a:extLst>
          </p:cNvPr>
          <p:cNvGraphicFramePr>
            <a:graphicFrameLocks noGrp="1"/>
          </p:cNvGraphicFramePr>
          <p:nvPr>
            <p:ph idx="1"/>
            <p:extLst>
              <p:ext uri="{D42A27DB-BD31-4B8C-83A1-F6EECF244321}">
                <p14:modId xmlns:p14="http://schemas.microsoft.com/office/powerpoint/2010/main" val="2266055077"/>
              </p:ext>
            </p:extLst>
          </p:nvPr>
        </p:nvGraphicFramePr>
        <p:xfrm>
          <a:off x="4113104" y="477540"/>
          <a:ext cx="4726201" cy="5878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5983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F319B-9D06-3F48-63F0-5E1E5AC6E4C3}"/>
              </a:ext>
            </a:extLst>
          </p:cNvPr>
          <p:cNvSpPr>
            <a:spLocks noGrp="1"/>
          </p:cNvSpPr>
          <p:nvPr>
            <p:ph type="title"/>
          </p:nvPr>
        </p:nvSpPr>
        <p:spPr>
          <a:xfrm>
            <a:off x="457200" y="4474"/>
            <a:ext cx="8229600" cy="1143000"/>
          </a:xfrm>
        </p:spPr>
        <p:txBody>
          <a:bodyPr/>
          <a:lstStyle/>
          <a:p>
            <a:r>
              <a:rPr lang="en-US">
                <a:ea typeface="Calibri"/>
                <a:cs typeface="Calibri"/>
              </a:rPr>
              <a:t>User stories</a:t>
            </a:r>
            <a:endParaRPr lang="en-US"/>
          </a:p>
        </p:txBody>
      </p:sp>
      <p:pic>
        <p:nvPicPr>
          <p:cNvPr id="4" name="Picture 3" descr="A screenshot of a computer&#10;&#10;AI-generated content may be incorrect.">
            <a:extLst>
              <a:ext uri="{FF2B5EF4-FFF2-40B4-BE49-F238E27FC236}">
                <a16:creationId xmlns:a16="http://schemas.microsoft.com/office/drawing/2014/main" id="{135A8E7C-3C6C-1412-2C9C-FE5141D5F7D7}"/>
              </a:ext>
            </a:extLst>
          </p:cNvPr>
          <p:cNvPicPr>
            <a:picLocks noChangeAspect="1"/>
          </p:cNvPicPr>
          <p:nvPr/>
        </p:nvPicPr>
        <p:blipFill>
          <a:blip r:embed="rId2"/>
          <a:stretch>
            <a:fillRect/>
          </a:stretch>
        </p:blipFill>
        <p:spPr>
          <a:xfrm>
            <a:off x="457200" y="1072383"/>
            <a:ext cx="8354291" cy="2583097"/>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099F2B91-51F0-60C3-B111-373F7DA8730E}"/>
              </a:ext>
            </a:extLst>
          </p:cNvPr>
          <p:cNvPicPr>
            <a:picLocks noChangeAspect="1"/>
          </p:cNvPicPr>
          <p:nvPr/>
        </p:nvPicPr>
        <p:blipFill>
          <a:blip r:embed="rId3"/>
          <a:stretch>
            <a:fillRect/>
          </a:stretch>
        </p:blipFill>
        <p:spPr>
          <a:xfrm>
            <a:off x="456938" y="3902448"/>
            <a:ext cx="8354291" cy="1344659"/>
          </a:xfrm>
          <a:prstGeom prst="rect">
            <a:avLst/>
          </a:prstGeom>
        </p:spPr>
      </p:pic>
      <p:sp>
        <p:nvSpPr>
          <p:cNvPr id="6" name="TextBox 5">
            <a:extLst>
              <a:ext uri="{FF2B5EF4-FFF2-40B4-BE49-F238E27FC236}">
                <a16:creationId xmlns:a16="http://schemas.microsoft.com/office/drawing/2014/main" id="{8CC55A4A-1784-FA72-3C50-774435A31557}"/>
              </a:ext>
            </a:extLst>
          </p:cNvPr>
          <p:cNvSpPr txBox="1"/>
          <p:nvPr/>
        </p:nvSpPr>
        <p:spPr>
          <a:xfrm>
            <a:off x="83127" y="5496791"/>
            <a:ext cx="783474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latin typeface="Aptos"/>
              </a:rPr>
              <a:t>These User stories were created based on the requirements we gathered</a:t>
            </a:r>
            <a:endParaRPr lang="en-US" sz="2000" b="1"/>
          </a:p>
        </p:txBody>
      </p:sp>
    </p:spTree>
    <p:extLst>
      <p:ext uri="{BB962C8B-B14F-4D97-AF65-F5344CB8AC3E}">
        <p14:creationId xmlns:p14="http://schemas.microsoft.com/office/powerpoint/2010/main" val="130452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134CC3FF-7AA4-46F4-8B24-2F9383D86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9133" y="805742"/>
            <a:ext cx="2735827" cy="3193211"/>
            <a:chOff x="1674895" y="1345036"/>
            <a:chExt cx="5428610" cy="4210939"/>
          </a:xfrm>
        </p:grpSpPr>
        <p:sp>
          <p:nvSpPr>
            <p:cNvPr id="32" name="Rectangle 31">
              <a:extLst>
                <a:ext uri="{FF2B5EF4-FFF2-40B4-BE49-F238E27FC236}">
                  <a16:creationId xmlns:a16="http://schemas.microsoft.com/office/drawing/2014/main" id="{275E42E8-8B96-4FF0-9DCC-7E2084C0FD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8FEA8A4-ED0E-429C-884B-1599153B8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CAEBFCD5-5356-4326-8D39-8235A46CD7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486" y="685805"/>
            <a:ext cx="2718710" cy="3193211"/>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AC5D7-545E-6E28-23D8-E0348AA5C2B1}"/>
              </a:ext>
            </a:extLst>
          </p:cNvPr>
          <p:cNvSpPr>
            <a:spLocks noGrp="1"/>
          </p:cNvSpPr>
          <p:nvPr>
            <p:ph type="title"/>
          </p:nvPr>
        </p:nvSpPr>
        <p:spPr>
          <a:xfrm>
            <a:off x="555438" y="859808"/>
            <a:ext cx="2657397" cy="2878986"/>
          </a:xfrm>
        </p:spPr>
        <p:txBody>
          <a:bodyPr>
            <a:normAutofit/>
          </a:bodyPr>
          <a:lstStyle/>
          <a:p>
            <a:pPr>
              <a:lnSpc>
                <a:spcPct val="90000"/>
              </a:lnSpc>
            </a:pPr>
            <a:r>
              <a:rPr lang="en-US" sz="3400">
                <a:solidFill>
                  <a:schemeClr val="bg1"/>
                </a:solidFill>
                <a:ea typeface="Calibri"/>
                <a:cs typeface="Calibri"/>
              </a:rPr>
              <a:t>Agile Methodology and Scrum Process</a:t>
            </a:r>
            <a:endParaRPr lang="en-US" sz="3400">
              <a:solidFill>
                <a:schemeClr val="bg1"/>
              </a:solidFill>
            </a:endParaRPr>
          </a:p>
        </p:txBody>
      </p:sp>
      <p:grpSp>
        <p:nvGrpSpPr>
          <p:cNvPr id="37" name="Graphic 4">
            <a:extLst>
              <a:ext uri="{FF2B5EF4-FFF2-40B4-BE49-F238E27FC236}">
                <a16:creationId xmlns:a16="http://schemas.microsoft.com/office/drawing/2014/main" id="{5F2AA49C-5AC0-41C7-BFAF-74B8D8293C8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806" y="2335801"/>
            <a:ext cx="637026" cy="849366"/>
            <a:chOff x="5829300" y="3162300"/>
            <a:chExt cx="532256" cy="532257"/>
          </a:xfrm>
          <a:solidFill>
            <a:srgbClr val="FFFFFF"/>
          </a:solidFill>
        </p:grpSpPr>
        <p:sp>
          <p:nvSpPr>
            <p:cNvPr id="38" name="Freeform: Shape 37">
              <a:extLst>
                <a:ext uri="{FF2B5EF4-FFF2-40B4-BE49-F238E27FC236}">
                  <a16:creationId xmlns:a16="http://schemas.microsoft.com/office/drawing/2014/main" id="{88A750A0-64B5-41B2-B525-A914EB40B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F8216C77-85C1-4BDC-87A8-7E75933205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471AED48-754E-41AC-9ECC-DB25976447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48005417-D297-404F-82A5-8C4393E85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7F942D6-2D0C-4894-81F0-6F81714BA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FAD802E-9670-4B80-876B-3FF64D29A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838AF437-0BFB-40E4-ADA0-5749919AAC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8BC9C3D-CBBE-4D29-9DAC-98B3CAF39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7016629-22ED-494E-9205-594895DA9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BFF3CC1E-0ED4-4599-9B4E-F057769B9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65A4B3A-F9A7-4FA6-A7F3-EA08E0BA1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83B6A14-A56D-4B95-8395-89CF53A09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49F0868B-B193-43B6-BB1E-1FF72993EA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grpSp>
        <p:nvGrpSpPr>
          <p:cNvPr id="52" name="Graphic 4">
            <a:extLst>
              <a:ext uri="{FF2B5EF4-FFF2-40B4-BE49-F238E27FC236}">
                <a16:creationId xmlns:a16="http://schemas.microsoft.com/office/drawing/2014/main" id="{BB32367D-C4F2-49D5-A586-298C7CA821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6806" y="2335801"/>
            <a:ext cx="637026" cy="849366"/>
            <a:chOff x="5829300" y="3162300"/>
            <a:chExt cx="532256" cy="532257"/>
          </a:xfrm>
          <a:solidFill>
            <a:schemeClr val="bg1"/>
          </a:solidFill>
        </p:grpSpPr>
        <p:sp>
          <p:nvSpPr>
            <p:cNvPr id="53" name="Freeform: Shape 52">
              <a:extLst>
                <a:ext uri="{FF2B5EF4-FFF2-40B4-BE49-F238E27FC236}">
                  <a16:creationId xmlns:a16="http://schemas.microsoft.com/office/drawing/2014/main" id="{E1FF7EE7-ACA2-4BFF-BA75-7FAE93FBB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647462E-B5E8-4F02-A1E4-BD0380A22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412CE109-6153-414A-B2D6-C4F9C6FA2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AF530F5-D68D-4BC8-8984-F1A8B5DEB6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2EB69747-F9DD-4B80-B488-D5565D0BC6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AFB787-B8A4-4269-9DA9-FF4A660303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6E682D93-25A6-4D91-9A81-3F247BBEE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9D5F48B5-53B4-4DA8-B929-6AFF50658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8CA195A3-2A74-4D13-A1B8-24765E26B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B98F1918-C39D-4713-AB21-685A94435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33592273-DEE6-42E1-B824-11D5443323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D6F82B-B619-4D8B-85AE-0E57103BA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246C574-90D4-412B-9444-203F7C83C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a:p>
          </p:txBody>
        </p:sp>
      </p:grpSp>
      <p:sp>
        <p:nvSpPr>
          <p:cNvPr id="22" name="Content Placeholder 2">
            <a:extLst>
              <a:ext uri="{FF2B5EF4-FFF2-40B4-BE49-F238E27FC236}">
                <a16:creationId xmlns:a16="http://schemas.microsoft.com/office/drawing/2014/main" id="{99BC0CE0-0D50-D640-802E-B6DC9BF3AC52}"/>
              </a:ext>
            </a:extLst>
          </p:cNvPr>
          <p:cNvSpPr>
            <a:spLocks noGrp="1"/>
          </p:cNvSpPr>
          <p:nvPr>
            <p:ph idx="1"/>
          </p:nvPr>
        </p:nvSpPr>
        <p:spPr>
          <a:xfrm>
            <a:off x="3924300" y="1721579"/>
            <a:ext cx="4605337" cy="3952648"/>
          </a:xfrm>
        </p:spPr>
        <p:txBody>
          <a:bodyPr vert="horz" lIns="91440" tIns="45720" rIns="91440" bIns="45720" rtlCol="0">
            <a:normAutofit/>
          </a:bodyPr>
          <a:lstStyle/>
          <a:p>
            <a:r>
              <a:rPr lang="en-US" sz="2100">
                <a:solidFill>
                  <a:schemeClr val="tx1">
                    <a:alpha val="80000"/>
                  </a:schemeClr>
                </a:solidFill>
                <a:ea typeface="+mn-lt"/>
                <a:cs typeface="+mn-lt"/>
              </a:rPr>
              <a:t>Sprint Planning</a:t>
            </a:r>
          </a:p>
          <a:p>
            <a:r>
              <a:rPr lang="en-US" sz="2100">
                <a:solidFill>
                  <a:schemeClr val="tx1">
                    <a:alpha val="80000"/>
                  </a:schemeClr>
                </a:solidFill>
                <a:ea typeface="+mn-lt"/>
                <a:cs typeface="+mn-lt"/>
              </a:rPr>
              <a:t>Daily Scrums (Stand-ups)</a:t>
            </a:r>
          </a:p>
          <a:p>
            <a:r>
              <a:rPr lang="en-US" sz="2100">
                <a:solidFill>
                  <a:schemeClr val="tx1">
                    <a:alpha val="80000"/>
                  </a:schemeClr>
                </a:solidFill>
                <a:ea typeface="+mn-lt"/>
                <a:cs typeface="+mn-lt"/>
              </a:rPr>
              <a:t>Sprint Execution</a:t>
            </a:r>
          </a:p>
          <a:p>
            <a:r>
              <a:rPr lang="en-US" sz="2100">
                <a:solidFill>
                  <a:schemeClr val="tx1">
                    <a:alpha val="80000"/>
                  </a:schemeClr>
                </a:solidFill>
                <a:ea typeface="+mn-lt"/>
                <a:cs typeface="+mn-lt"/>
              </a:rPr>
              <a:t>Sprint Review &amp; Retrospective</a:t>
            </a:r>
            <a:endParaRPr lang="en-US" sz="2100">
              <a:solidFill>
                <a:schemeClr val="tx1">
                  <a:alpha val="80000"/>
                </a:schemeClr>
              </a:solidFill>
              <a:ea typeface="Calibri"/>
              <a:cs typeface="Calibri"/>
            </a:endParaRPr>
          </a:p>
        </p:txBody>
      </p:sp>
      <p:graphicFrame>
        <p:nvGraphicFramePr>
          <p:cNvPr id="24" name="Content Placeholder 2">
            <a:extLst>
              <a:ext uri="{FF2B5EF4-FFF2-40B4-BE49-F238E27FC236}">
                <a16:creationId xmlns:a16="http://schemas.microsoft.com/office/drawing/2014/main" id="{B853E67A-A6FD-C550-AD37-0EF7ED1FAC88}"/>
              </a:ext>
            </a:extLst>
          </p:cNvPr>
          <p:cNvGraphicFramePr>
            <a:graphicFrameLocks/>
          </p:cNvGraphicFramePr>
          <p:nvPr>
            <p:extLst>
              <p:ext uri="{D42A27DB-BD31-4B8C-83A1-F6EECF244321}">
                <p14:modId xmlns:p14="http://schemas.microsoft.com/office/powerpoint/2010/main" val="117496919"/>
              </p:ext>
            </p:extLst>
          </p:nvPr>
        </p:nvGraphicFramePr>
        <p:xfrm>
          <a:off x="4857952" y="685805"/>
          <a:ext cx="3731078" cy="55340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62" name="Picture 661">
            <a:extLst>
              <a:ext uri="{FF2B5EF4-FFF2-40B4-BE49-F238E27FC236}">
                <a16:creationId xmlns:a16="http://schemas.microsoft.com/office/drawing/2014/main" id="{6FB4253D-72D5-F2FC-735A-0BF735F3049B}"/>
              </a:ext>
            </a:extLst>
          </p:cNvPr>
          <p:cNvPicPr>
            <a:picLocks noChangeAspect="1"/>
          </p:cNvPicPr>
          <p:nvPr/>
        </p:nvPicPr>
        <p:blipFill>
          <a:blip r:embed="rId8"/>
          <a:stretch>
            <a:fillRect/>
          </a:stretch>
        </p:blipFill>
        <p:spPr>
          <a:xfrm>
            <a:off x="5127047" y="856818"/>
            <a:ext cx="604404" cy="634713"/>
          </a:xfrm>
          <a:prstGeom prst="rect">
            <a:avLst/>
          </a:prstGeom>
        </p:spPr>
      </p:pic>
      <p:pic>
        <p:nvPicPr>
          <p:cNvPr id="663" name="Picture 662" descr="A calendar and arrows with a grid&#10;&#10;AI-generated content may be incorrect.">
            <a:extLst>
              <a:ext uri="{FF2B5EF4-FFF2-40B4-BE49-F238E27FC236}">
                <a16:creationId xmlns:a16="http://schemas.microsoft.com/office/drawing/2014/main" id="{0F3FD9C8-BC4C-EC76-E990-99730A3922BE}"/>
              </a:ext>
            </a:extLst>
          </p:cNvPr>
          <p:cNvPicPr>
            <a:picLocks noChangeAspect="1"/>
          </p:cNvPicPr>
          <p:nvPr/>
        </p:nvPicPr>
        <p:blipFill>
          <a:blip r:embed="rId9"/>
          <a:stretch>
            <a:fillRect/>
          </a:stretch>
        </p:blipFill>
        <p:spPr>
          <a:xfrm>
            <a:off x="5065568" y="3124633"/>
            <a:ext cx="737755" cy="577562"/>
          </a:xfrm>
          <a:prstGeom prst="rect">
            <a:avLst/>
          </a:prstGeom>
        </p:spPr>
      </p:pic>
      <p:pic>
        <p:nvPicPr>
          <p:cNvPr id="665" name="Picture 664" descr="A black and white logo with yellow ticks&#10;&#10;AI-generated content may be incorrect.">
            <a:extLst>
              <a:ext uri="{FF2B5EF4-FFF2-40B4-BE49-F238E27FC236}">
                <a16:creationId xmlns:a16="http://schemas.microsoft.com/office/drawing/2014/main" id="{74ACDFF1-77D1-37A6-6345-EE1433948714}"/>
              </a:ext>
            </a:extLst>
          </p:cNvPr>
          <p:cNvPicPr>
            <a:picLocks noChangeAspect="1"/>
          </p:cNvPicPr>
          <p:nvPr/>
        </p:nvPicPr>
        <p:blipFill>
          <a:blip r:embed="rId10"/>
          <a:stretch>
            <a:fillRect/>
          </a:stretch>
        </p:blipFill>
        <p:spPr>
          <a:xfrm>
            <a:off x="5065569" y="4294909"/>
            <a:ext cx="685798" cy="616527"/>
          </a:xfrm>
          <a:prstGeom prst="rect">
            <a:avLst/>
          </a:prstGeom>
        </p:spPr>
      </p:pic>
      <p:pic>
        <p:nvPicPr>
          <p:cNvPr id="715" name="Picture 714" descr="A white icon on a green background&#10;&#10;AI-generated content may be incorrect.">
            <a:extLst>
              <a:ext uri="{FF2B5EF4-FFF2-40B4-BE49-F238E27FC236}">
                <a16:creationId xmlns:a16="http://schemas.microsoft.com/office/drawing/2014/main" id="{6271EC85-F137-A6A4-569C-B6115862DD4B}"/>
              </a:ext>
            </a:extLst>
          </p:cNvPr>
          <p:cNvPicPr>
            <a:picLocks noChangeAspect="1"/>
          </p:cNvPicPr>
          <p:nvPr/>
        </p:nvPicPr>
        <p:blipFill>
          <a:blip r:embed="rId11"/>
          <a:stretch>
            <a:fillRect/>
          </a:stretch>
        </p:blipFill>
        <p:spPr>
          <a:xfrm>
            <a:off x="5072496" y="1975572"/>
            <a:ext cx="723900" cy="600076"/>
          </a:xfrm>
          <a:prstGeom prst="rect">
            <a:avLst/>
          </a:prstGeom>
        </p:spPr>
      </p:pic>
      <p:pic>
        <p:nvPicPr>
          <p:cNvPr id="716" name="Picture 715" descr="A white check mark on a brown background&#10;&#10;AI-generated content may be incorrect.">
            <a:extLst>
              <a:ext uri="{FF2B5EF4-FFF2-40B4-BE49-F238E27FC236}">
                <a16:creationId xmlns:a16="http://schemas.microsoft.com/office/drawing/2014/main" id="{65B228B7-EA14-7F3C-F05B-C3B4CA04C154}"/>
              </a:ext>
            </a:extLst>
          </p:cNvPr>
          <p:cNvPicPr>
            <a:picLocks noChangeAspect="1"/>
          </p:cNvPicPr>
          <p:nvPr/>
        </p:nvPicPr>
        <p:blipFill>
          <a:blip r:embed="rId12"/>
          <a:stretch>
            <a:fillRect/>
          </a:stretch>
        </p:blipFill>
        <p:spPr>
          <a:xfrm>
            <a:off x="5105399" y="5357378"/>
            <a:ext cx="689265" cy="642506"/>
          </a:xfrm>
          <a:prstGeom prst="rect">
            <a:avLst/>
          </a:prstGeom>
        </p:spPr>
      </p:pic>
      <p:sp>
        <p:nvSpPr>
          <p:cNvPr id="718" name="TextBox 717">
            <a:extLst>
              <a:ext uri="{FF2B5EF4-FFF2-40B4-BE49-F238E27FC236}">
                <a16:creationId xmlns:a16="http://schemas.microsoft.com/office/drawing/2014/main" id="{3F2D175C-66ED-F01A-C665-0183CA35CB09}"/>
              </a:ext>
            </a:extLst>
          </p:cNvPr>
          <p:cNvSpPr txBox="1"/>
          <p:nvPr/>
        </p:nvSpPr>
        <p:spPr>
          <a:xfrm>
            <a:off x="107655" y="4429669"/>
            <a:ext cx="4748644" cy="17113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bg1"/>
                </a:solidFill>
                <a:ea typeface="+mn-lt"/>
                <a:cs typeface="+mn-lt"/>
              </a:rPr>
              <a:t>Adopting Agile ensures:</a:t>
            </a:r>
            <a:endParaRPr lang="en-US">
              <a:solidFill>
                <a:schemeClr val="bg1"/>
              </a:solidFill>
            </a:endParaRPr>
          </a:p>
          <a:p>
            <a:pPr marL="285750" indent="-285750">
              <a:lnSpc>
                <a:spcPct val="150000"/>
              </a:lnSpc>
              <a:buFont typeface="Arial"/>
              <a:buChar char="•"/>
            </a:pPr>
            <a:r>
              <a:rPr lang="en-US">
                <a:solidFill>
                  <a:schemeClr val="bg1"/>
                </a:solidFill>
                <a:ea typeface="+mn-lt"/>
                <a:cs typeface="+mn-lt"/>
              </a:rPr>
              <a:t>Iterative development</a:t>
            </a:r>
          </a:p>
          <a:p>
            <a:pPr marL="285750" indent="-285750">
              <a:lnSpc>
                <a:spcPct val="150000"/>
              </a:lnSpc>
              <a:buFont typeface="Arial"/>
              <a:buChar char="•"/>
            </a:pPr>
            <a:r>
              <a:rPr lang="en-US">
                <a:solidFill>
                  <a:schemeClr val="bg1"/>
                </a:solidFill>
                <a:ea typeface="+mn-lt"/>
                <a:cs typeface="+mn-lt"/>
              </a:rPr>
              <a:t>Constant collaboration</a:t>
            </a:r>
          </a:p>
          <a:p>
            <a:pPr marL="285750" indent="-285750">
              <a:lnSpc>
                <a:spcPct val="150000"/>
              </a:lnSpc>
              <a:buFont typeface="Arial"/>
              <a:buChar char="•"/>
            </a:pPr>
            <a:r>
              <a:rPr lang="en-US">
                <a:solidFill>
                  <a:schemeClr val="bg1"/>
                </a:solidFill>
                <a:ea typeface="+mn-lt"/>
                <a:cs typeface="+mn-lt"/>
              </a:rPr>
              <a:t>Delivers continuous value</a:t>
            </a:r>
            <a:endParaRPr lang="en-US">
              <a:solidFill>
                <a:schemeClr val="bg1"/>
              </a:solidFill>
              <a:ea typeface="Calibri"/>
              <a:cs typeface="Calibri"/>
            </a:endParaRPr>
          </a:p>
        </p:txBody>
      </p:sp>
    </p:spTree>
    <p:extLst>
      <p:ext uri="{BB962C8B-B14F-4D97-AF65-F5344CB8AC3E}">
        <p14:creationId xmlns:p14="http://schemas.microsoft.com/office/powerpoint/2010/main" val="15727409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2618</Words>
  <Application>Microsoft Office PowerPoint</Application>
  <PresentationFormat>On-screen Show (4:3)</PresentationFormat>
  <Paragraphs>292</Paragraphs>
  <Slides>32</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Arial</vt:lpstr>
      <vt:lpstr>Calibri</vt:lpstr>
      <vt:lpstr>Courier New</vt:lpstr>
      <vt:lpstr>Wingdings</vt:lpstr>
      <vt:lpstr>Wingdings,Sans-Serif</vt:lpstr>
      <vt:lpstr>Office Theme</vt:lpstr>
      <vt:lpstr>PowerPoint Presentation</vt:lpstr>
      <vt:lpstr>Meet the Team</vt:lpstr>
      <vt:lpstr>PowerPoint Presentation</vt:lpstr>
      <vt:lpstr>Project Overview</vt:lpstr>
      <vt:lpstr>Objectives:</vt:lpstr>
      <vt:lpstr>Project Tools</vt:lpstr>
      <vt:lpstr>Requirements Gathering</vt:lpstr>
      <vt:lpstr>User stories</vt:lpstr>
      <vt:lpstr>Agile Methodology and Scrum Process</vt:lpstr>
      <vt:lpstr>Project Management JIRA</vt:lpstr>
      <vt:lpstr>Sprint Schedule</vt:lpstr>
      <vt:lpstr>Design Document: Use case</vt:lpstr>
      <vt:lpstr>Design Document: Data Flow</vt:lpstr>
      <vt:lpstr>Design Document: OLAP UML Diagram </vt:lpstr>
      <vt:lpstr>Design Document: Sequence Diagram 1</vt:lpstr>
      <vt:lpstr>Data Collection</vt:lpstr>
      <vt:lpstr>Data Cleaning</vt:lpstr>
      <vt:lpstr>SQL Script - Create Tables</vt:lpstr>
      <vt:lpstr>SQL Script - Upload Data</vt:lpstr>
      <vt:lpstr>SSAS Table Relationship - P</vt:lpstr>
      <vt:lpstr>SSIS DATA - P</vt:lpstr>
      <vt:lpstr>Tableau Analysis Questions</vt:lpstr>
      <vt:lpstr>Tableau </vt:lpstr>
      <vt:lpstr>Tableau </vt:lpstr>
      <vt:lpstr>Tableau </vt:lpstr>
      <vt:lpstr>Tableau </vt:lpstr>
      <vt:lpstr>Vehicle Type Analysis</vt:lpstr>
      <vt:lpstr>SUV model Analysis</vt:lpstr>
      <vt:lpstr>Blueprint for a Successful Rental Car Venture</vt:lpstr>
      <vt:lpstr>Reflection</vt:lpstr>
      <vt:lpstr>Thank You</vt:lpstr>
      <vt:lpstr>Questions &amp; Answers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generated using python-pptx</dc:description>
  <cp:lastModifiedBy>Mahmoud Faisal</cp:lastModifiedBy>
  <cp:revision>3</cp:revision>
  <dcterms:created xsi:type="dcterms:W3CDTF">2013-01-27T09:14:16Z</dcterms:created>
  <dcterms:modified xsi:type="dcterms:W3CDTF">2025-06-17T18:33:21Z</dcterms:modified>
  <cp:category/>
</cp:coreProperties>
</file>